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5/20/2025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24 de mayo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EN LOS SALMOS: PRIMERA PARTE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14:1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0831" y="1769000"/>
            <a:ext cx="4942338" cy="37160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 Apocalipsis con la luz de los Salmos.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proclamar el evangelio eterno.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predicar el evangelio de Cristo.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proclama el mensaje del evangelio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¿Santuario nos ayuda a entender ministerio de Jesús?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nos ayuda a entender Apocalipsis14:1 los escritos de Salmos?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¿Los salmos nos prepara para predicar el evangelio eterno?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“El santuario terrenal prefiguraba a Jesús con asombrosa minuciosidad, desde el sacerdote y la ofrendas hasta el mobiliario y otros detalles de diseño. Todo ello hablaba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libro de Apocalipsis abunda en imágenes del santuario. Encontramos allí el candelabro, el Arca de Alianza mencionada en el capítulo 4 y otras numerosas alusiones al templo.”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“Podemos aprender mucho a partir de los detalles del Templo. El libro de Salmos contiene un componente importante en tal sentido, ya que muestra como interactuaba  el pueblo con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¿Santuario nos ayuda a entender ministerio de Jesús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Hebreos 9:11- 15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Apocalipsis nos habla de que, “el Cordero de Dios estaba en pie sobre el monte Sion y con él ciento cuarenta y cuatro mil, que tenían el nombre de él y el de su Padre escritos en la frente.”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Salmista David se pregunta: “Señor, ¿Quién habitará en tu tabernáculo? ¿Quién morará en tu monte santo?”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15:1)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y contesta, “El que anda en integridad, justicia y es verás.”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15:2;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Hábitos de integridad, veracidad, pureza y de justicia se llama carácter. “El nombre de Dios es su carácter.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Gracias a la obra del Cordero de Dios tendremos corazón,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pensamientos, obras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justas y puras.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85)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Cómo nos ayuda a entender Apocalipsis14:1 los escritos de Salmos? </a:t>
            </a:r>
            <a:r>
              <a:rPr lang="es-MX" sz="2000" b="1" dirty="0">
                <a:solidFill>
                  <a:srgbClr val="FFCC99"/>
                </a:solidFill>
              </a:rPr>
              <a:t>Apocalipsis 14:1- 5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antes de predicar el evangelio de Cristo, tenemos que estar reconciliados con Dios, perdonados de nuestros pecados como el profeta Isaías y David.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El salmista David le decía a Dios: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“Purifícame con hisopo, y seré limpio... entonces enseñaré a los transgresores tus caminos.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(Sal. 51:7, 13)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“Tan pronto como uno va a Cristo, nace en el corazón un vivo deseo de hacer conocer a otros cuán precioso amigo ha encontrado en Jesús… Los mensajes de los tres ángeles de Apocalipsis se basa en el evangelio eterno, la salvación en Jesús.”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(87)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Los salmos nos prepara para predicar el evangelio eterno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Salmo 51:7- 15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purificado por Dios y predicar el evangelio eterno.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predicar el evangelio eterno?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evangelio de 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101981</TotalTime>
  <Words>706</Words>
  <Application>Microsoft Office PowerPoint</Application>
  <PresentationFormat>Presentación en pantalla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¿Cómo nos ayuda a entender Apocalipsis14:1 los escritos de Salmos? Apocalipsis 14:1- 5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8793</cp:revision>
  <dcterms:created xsi:type="dcterms:W3CDTF">2007-04-17T14:25:21Z</dcterms:created>
  <dcterms:modified xsi:type="dcterms:W3CDTF">2025-05-20T17:12:49Z</dcterms:modified>
</cp:coreProperties>
</file>