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10 de mayo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ENTENDIENDO EL SACRIFICIO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5:9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59909" y="1717065"/>
            <a:ext cx="4224181" cy="38199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sacrificio de Cristo Jesús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tener el carácter de 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imitar la vida de nuestro Redentor.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por el sacrificio de Cristo alcanzaremos nuestra redención.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rechazó Dios los sacrificios del pueblo de Israel?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¿Los sacrificios de animales eran símbolos del sacrificio de Jesús?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libro de Apocalipsis se refiere a Jesús como el Cordero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“sus sacrificios eran, como los de Caín, anclados en el yo, no en una actitud de entrega y sumisión a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“Caín pensaba que su ofrenda era un regalo a Dios como él quería; Abel se centra en el sacrificio en sí; que es un regalo de Dios para redimirnos, que anunciaba al Cordero mesiánico.”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dice: “¿Para que me sirve la multitud de  sacrificios? Hastiado estoy de holocaustos de carneros.” Presentemos nuestro ser.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1:11, Rom. 12:1)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estos días Dios acepta el sacrificio de, “espíritu quebrantado, el corazón contrito y humillado.”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51:17)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rechazó Dios los sacrificios del pueblo de Israel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Isaías 1:2- 15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“Porque la ley, teniendo la sombra de los bienes venideros… porque la sangre de toros y de los machos cabríos no puede quitar los pecados.”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10:1,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“Somos santificados mediante la ofrenda del cuerpo de Jesucristo hecha una vez para siempre.”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corderos y los otros animales sacrificados eran meros símbolos que apuntaban hacia el sacrificio del Cordero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sistema de sacrificios señalaban a la muerte de Jesús en la cruz. Una vez que cumplió su misión en la cruz y resucitó victorioso, ya no era necesario.”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Los sacrificios de animales eran símbolos del sacrificio de Jesús? </a:t>
            </a:r>
            <a:r>
              <a:rPr lang="es-MX" sz="2000" b="1" dirty="0">
                <a:solidFill>
                  <a:srgbClr val="FFCC99"/>
                </a:solidFill>
              </a:rPr>
              <a:t>Hebreos 10:3-10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“El libro de Apocalipsis se refiere a Jesús como el Cordero casi treinta veces. El pueblo de Dios ha utilizado corderos como símbolos del Mesías venidero desde el inicio mismo del Plan de redención.”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63)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“Abel ofreció de los primerizos de sus ovejas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4:4)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, y antes de que Israel partiera de Egipto hacia la Tierra Prometida se le ordenó que redimiera a cada persona o animal primogénito sacrificando en su lugar un cordero de un año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Exo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12:5)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“Jesús fue el único ser humano cuya vida resultó aceptable a los ojos de Dios santo.”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(GEB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63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libro de Apocalipsis se refiere a Jesús como el Cordero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Apocalipsis 5:6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perdonado y santificado por los méritos de Cristo Cordero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santificado por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 redención por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Cristo Jesús.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101401</TotalTime>
  <Words>721</Words>
  <Application>Microsoft Office PowerPoint</Application>
  <PresentationFormat>Presentación en pantalla (4:3)</PresentationFormat>
  <Paragraphs>66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¿Los sacrificios de animales eran símbolos del sacrificio de Jesús? Hebreos 10:3-10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8751</cp:revision>
  <dcterms:created xsi:type="dcterms:W3CDTF">2007-04-17T14:25:21Z</dcterms:created>
  <dcterms:modified xsi:type="dcterms:W3CDTF">2025-05-05T21:47:42Z</dcterms:modified>
</cp:coreProperties>
</file>