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03 de mayo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LAS NACIONES: SEGUNDA PARTE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46:10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5389" y="1717065"/>
            <a:ext cx="5093222" cy="38199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fin de los reinos humanos y la eternidad del reino eterno.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educarse para ser ciudadano del reino de Cristo.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anunciar sobre el reino eterno y educarse.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se prepara para ser ciudadano del reino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¿Cuáles fueron las instrucciones del gobernante divino en el Edén?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¿Cuan frágiles son los gobernantes humanos y tienen su fin?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¿Hay un llamado final para ser parte </a:t>
            </a:r>
            <a:r>
              <a:rPr lang="es-MX" sz="2400" b="1">
                <a:solidFill>
                  <a:schemeClr val="accent6">
                    <a:lumMod val="50000"/>
                  </a:schemeClr>
                </a:solidFill>
              </a:rPr>
              <a:t>del reino eterno 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de Cristo?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Creador en su proyecto de poblar la tierra, hizo a Adán y a Eva, les puso en el jardín del Edén; el propósito divino era que, la raza humana viviera felices y eternamente y les dio instrucciones.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instrucción principal fue: “De todo árbol del huerto podrás comer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, más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del árbol de la ciencia del bien y del mal no comerás, porque el día que de él comieres ciertamente morirás.”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2:16,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educación de los gobernados por el gobernante es muy importante, mucho más del gobernante del universo y Creador. Los primeros alumnos no obedecieron las instrucciones del Maestro.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¿Cuáles fueron las instrucciones del gobernante divino en el Edén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Génesis 2:9- 17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historia y las profecías nos muestran la caída de los grandes imperios, por la fragilidad de sus gobernantes, como el caso del imperio babilónico, específicamente del rey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Belsasar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y de los otros reyes de Medo – Persia, Gracia y de Roma.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profecía dice: “En los días de estos reyes el Dios del cielo levantará un reino que no será jamás destruido, ni será reino dejado a otro pueblo; desmenuzará y consumirá a todos estos reinos, pero el permanecerá para siempre.”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2:44)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visión mostrada al profeta Daniel, “el fin es el resultado de la venida del Hijo del Hombre, Jesucristo mismo, en la nubes.”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7:13, 14; GEB 57)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Cuan frágiles son los gobernantes humanos y tienen su fin? </a:t>
            </a:r>
            <a:r>
              <a:rPr lang="es-MX" sz="2000" b="1" dirty="0">
                <a:solidFill>
                  <a:srgbClr val="FFCC99"/>
                </a:solidFill>
              </a:rPr>
              <a:t>Daniel 2 y 7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Escritura dice: “Es necesario que profetices otra vez sobre muchos pueblos, naciones, lenguas y reyes.”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10:11)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iglesia profética y remanente fue levantada para anunciar nuevamente el evangelio eterno, anunciando el inicio de juicio divino, la vigencia de la Ley de Dios y el llamado de salir de la vida de pecado, tal como está profetizado en el libro del profeta Daniel, consumido con dulzura y amargura.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“El mundo será por fin iluminado con la gloria de Dios y los mensajes finales de Apocalipsis 14 serán llevados a todos… entonces vendrá el fin.”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(GEB 54)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Hay un llamado final para ser parte del reino eterno de Cristo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Apocalipsis 10:1- 11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anunciar el evangelio de Cristo y el reino eterno de Cristo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anunciar el evangelio de Cristo?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evangelio eterno.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101201</TotalTime>
  <Words>739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¿Cuan frágiles son los gobernantes humanos y tienen su fin? Daniel 2 y 7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8727</cp:revision>
  <dcterms:created xsi:type="dcterms:W3CDTF">2007-04-17T14:25:21Z</dcterms:created>
  <dcterms:modified xsi:type="dcterms:W3CDTF">2025-04-29T23:02:43Z</dcterms:modified>
</cp:coreProperties>
</file>