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sldIdLst>
    <p:sldId id="256" r:id="rId2"/>
    <p:sldId id="284" r:id="rId3"/>
    <p:sldId id="265" r:id="rId4"/>
    <p:sldId id="287" r:id="rId5"/>
    <p:sldId id="269" r:id="rId6"/>
    <p:sldId id="282" r:id="rId7"/>
    <p:sldId id="263" r:id="rId8"/>
    <p:sldId id="281" r:id="rId9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71EAABB-2278-4A42-A021-174F358C85A2}">
          <p14:sldIdLst>
            <p14:sldId id="256"/>
            <p14:sldId id="284"/>
            <p14:sldId id="265"/>
            <p14:sldId id="287"/>
          </p14:sldIdLst>
        </p14:section>
        <p14:section name="Sección sin título" id="{9FBCFC46-058C-47EA-A91B-B54E9588554D}">
          <p14:sldIdLst>
            <p14:sldId id="269"/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4/29/2025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2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GEB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.slideshare.net/ahalirecc" TargetMode="External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://www.recursos-biblico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03 de mayo 2025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LAS NACIONES: SEGUNDA PARTE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Salmo 46:10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2025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05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5389" y="1717065"/>
            <a:ext cx="5093222" cy="38199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SABER: Entender sobre el fin de los reinos humanos y la eternidad del reino eterno.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SENTIR: El deseo de educarse para ser ciudadano del reino de Cristo.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HACER: La decisión de anunciar sobre el reino eterno y educarse.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Aprendamos a ser un discípulo que, se prepara para ser ciudadano del reino eterno.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motivar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¿Cuáles fueron las instrucciones del gobernante divino en el Edén?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¿Cuan frágiles son los gobernantes humanos y tienen su fin?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¿Hay un llamado final para ser parte </a:t>
            </a:r>
            <a:r>
              <a:rPr lang="es-MX" sz="2400" b="1">
                <a:solidFill>
                  <a:schemeClr val="accent6">
                    <a:lumMod val="50000"/>
                  </a:schemeClr>
                </a:solidFill>
              </a:rPr>
              <a:t>del reino eterno </a:t>
            </a: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de Cristo? 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208912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Creador en su proyecto de poblar la tierra, hizo a Adán y a Eva, les puso en el jardín del Edén; el propósito divino era que, la raza humana viviera felices y eternamente y les dio instrucciones.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instrucción principal fue: “De todo árbol del huerto podrás comer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, más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del árbol de la ciencia del bien y del mal no comerás, porque el día que de él comieres ciertamente morirás.”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2:16, 17)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educación de los gobernados por el gobernante es muy importante, mucho más del gobernante del universo y Creador. Los primeros alumnos no obedecieron las instrucciones del Maestro.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¿Cuáles fueron las instrucciones del gobernante divino en el Edén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 Génesis 2:9- 17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280920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historia y las profecías nos muestran la caída de los grandes imperios, por la fragilidad de sus gobernantes, como el caso del imperio babilónico, específicamente del rey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Belsasar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y de los otros reyes de Medo – Persia, Gracia y de Roma.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profecía dice: “En los días de estos reyes el Dios del cielo levantará un reino que no será jamás destruido, ni será reino dejado a otro pueblo; desmenuzará y consumirá a todos estos reinos, pero el permanecerá para siempre.”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(Dan. 2:44)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la visión mostrada al profeta Daniel, “el fin es el resultado de la venida del Hijo del Hombre, Jesucristo mismo, en la nubes.”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(Dan. 7:13, 14; GEB 57) </a:t>
            </a:r>
            <a:endParaRPr lang="es-ES" sz="1800" b="1" dirty="0">
              <a:solidFill>
                <a:srgbClr val="3D3DD7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Cuan frágiles son los gobernantes humanos y tienen su fin? </a:t>
            </a:r>
            <a:r>
              <a:rPr lang="es-MX" sz="2000" b="1" dirty="0">
                <a:solidFill>
                  <a:srgbClr val="FFCC99"/>
                </a:solidFill>
              </a:rPr>
              <a:t>Daniel 2 y 7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136136" cy="4419600"/>
          </a:xfrm>
        </p:spPr>
        <p:txBody>
          <a:bodyPr/>
          <a:lstStyle/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La Escritura dice: “Es necesario que profetices otra vez sobre muchos pueblos, naciones, lenguas y reyes.”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10:11)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La iglesia profética y remanente fue levantada para anunciar nuevamente el evangelio eterno, anunciando el inicio de juicio divino, la vigencia de la Ley de Dios y el llamado de salir de la vida de pecado, tal como está profetizado en el libro del profeta Daniel, consumido con dulzura y amargura.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“El mundo será por fin iluminado con la gloria de Dios y los mensajes finales de Apocalipsis 14 serán llevados a todos… entonces vendrá el fin.”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(GEB 54)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Hay un llamado final para ser parte del reino eterno de Cristo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 </a:t>
            </a:r>
            <a:r>
              <a:rPr lang="es-PE" sz="2000" b="1" dirty="0">
                <a:solidFill>
                  <a:srgbClr val="FFC000"/>
                </a:solidFill>
              </a:rPr>
              <a:t>Apocalipsis 10:1- 11</a:t>
            </a:r>
            <a:endParaRPr lang="es-MX" sz="2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anunciar el evangelio de Cristo y el reino eterno de Cristo Jesús.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anunciar el evangelio de Cristo?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y compartir sobre evangelio eterno.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>
                <a:hlinkClick r:id="rId6"/>
              </a:rPr>
              <a:t>https://es.slideshare.net/ahalirecc</a:t>
            </a:r>
            <a:r>
              <a:rPr lang="es-PE" sz="1200" dirty="0"/>
              <a:t>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101201</TotalTime>
  <Words>739</Words>
  <Application>Microsoft Office PowerPoint</Application>
  <PresentationFormat>Presentación en pantalla (4:3)</PresentationFormat>
  <Paragraphs>64</Paragraphs>
  <Slides>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II. MOTIVAR: ¿Cómo motivar y cómo enseñar? </vt:lpstr>
      <vt:lpstr>Presentación de PowerPoint</vt:lpstr>
      <vt:lpstr>2. ¿Cuan frágiles son los gobernantes humanos y tienen su fin? Daniel 2 y 7 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Pc</cp:lastModifiedBy>
  <cp:revision>8727</cp:revision>
  <dcterms:created xsi:type="dcterms:W3CDTF">2007-04-17T14:25:21Z</dcterms:created>
  <dcterms:modified xsi:type="dcterms:W3CDTF">2025-04-29T23:02:43Z</dcterms:modified>
</cp:coreProperties>
</file>