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26 de abril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LAS NACIONES: PRIMERA PARTE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Daniel 7:14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18082" y="1844824"/>
            <a:ext cx="2707835" cy="35643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plan de establecer una nación con Abraham.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aceptar el plan de Dios para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apoyar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acepta el plan de Dios para gobernar la tierra.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surge las ciudades en la tierra?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¿Con qué propósito Dios llamó a Abraham salir de su tierra natal?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revela el pedido de Israel de ser gobernado por reyes humanos?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Dios creó la tierra, el plan era que los seres humanos fueran felices y se amaran unos a otros. Pero los humanos hicieron sus propios caminos.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vida se hizo difícil, por la caída de Adán, tuvieron que convivir con el dolor y conseguir el sustento con el sudor de su frente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3:16- 19; GEB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seres humanos buscaron soluciones para sus problemas, y así nacieron las ciudades – estado, con la intención de disfrutar una vida más fácil y, buscar soluciones humanas.”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Nimrod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se hizo poderoso, rebelándose contra Dios, e hicieron la primera ciudad de Babel.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surge las ciudades en la tierra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Génesis 10:1- 12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“Vete de tu tierra… Y haré una nación grande , y te bendeciré y engrandeceré tu nombre, y serás bendición.”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12:1, 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intención de Dios era utilizar a Abraham para establecer una nación que contrastara con los reinos humanos. No debían tener otro rey que Dios mismo. El pueblo debía ejemplificar su carácter.”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plan de Dios no era que solo un individuo diera testimonio sino que toda la nación obraría unida y en cooperación con Dios, exhibiera la gloria de su carácter; y las naciones exclamarían: ¡Qué pueblo sabio y entendido, que nación grande es esta!”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4:6; GEB Id)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Con qué propósito Dios llamó a Abraham salir de su tierra natal? </a:t>
            </a:r>
            <a:r>
              <a:rPr lang="es-MX" sz="2000" b="1" dirty="0">
                <a:solidFill>
                  <a:srgbClr val="FFCC99"/>
                </a:solidFill>
              </a:rPr>
              <a:t>Génesis 12:1- 9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El rechazo del gobierno de Dios en la tierra. El plan divino era que, “Israel no habría de tener un monarca humano como de </a:t>
            </a:r>
            <a:r>
              <a:rPr lang="es-PE" sz="2400" b="1">
                <a:solidFill>
                  <a:schemeClr val="accent6">
                    <a:lumMod val="50000"/>
                  </a:schemeClr>
                </a:solidFill>
              </a:rPr>
              <a:t>las otras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naciones.”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(1 Sam. 8:7; GEB 41)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“Es importante notar que el hecho de que pidieran un rey implicaba rechazar a Dios como su gobernante. Según lo establecido, la nación debía responder directamente al Creador.”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“Al solicitar un rey, traerían sobre sí mismos padecimientos que experimentaban los reinos paganos: reclutamiento militar para la guerra del rey, confiscación de bienes, impuestos y otros males.”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revela el pedido de Israel de ser gobernado por reyes humanos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1 Samuel 8:4- 18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apoyar a Dios en su plan de salvación para la humanidad.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obediente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plan de Dios para redimir a los humanos.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101002</TotalTime>
  <Words>730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¿Con qué propósito Dios llamó a Abraham salir de su tierra natal? Génesis 12:1- 9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8707</cp:revision>
  <dcterms:created xsi:type="dcterms:W3CDTF">2007-04-17T14:25:21Z</dcterms:created>
  <dcterms:modified xsi:type="dcterms:W3CDTF">2025-04-22T16:57:07Z</dcterms:modified>
</cp:coreProperties>
</file>