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19 de abril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IMÁGENES TOMADAS DEL MATRIMONIO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Apocalipsis 19:9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7870" y="1844824"/>
            <a:ext cx="7468260" cy="35643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sobre la enseñanza del matrimonio para amar a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amar a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vivir con Dios por amor.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que, reconoce el amor de Dios y lo ama.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nos enseña el matrimonio sobre la relación con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responde Dios a la infidelidad de su pueblo?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debemos prepararnos para las bodas del Cordero?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amor de Dios hacia su iglesia imperfecta. “Pocas metáforas bíblicas subrayan tanto la intimidad de la relación que Dios anhela tener con la humanidad con la del matrimonio.”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matrimonio fiel, y para toda la vida fue el ideal establecido por Dios al crear al ser humano. Por desgracia, la humanidad caída arruinó este don fundacional.”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matrimonio entre la iglesia y Cristo es la unión entre un salvador perfecto y una esposa muy imperfecta. Sin embargo es posible aprender acerca del amor de Dios a partir de lo que representa un buen matrimonio.”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nos enseña el matrimonio sobre la relación con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 Efesios 5:29- 32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Con mucho amor, para que se arrepienta de sus pecados. “Aun así se entregó por nosotros y pagó en si mismo por nuestras infidelidades y adulterios para que, si nos arrepentimos y nos apartamos de ellos, y vivamos para siempre conforme a su promesa.”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petición que Dios hizo al profeta Oseas es tal vez una de las más extrañas que jamás se haya hecho a un de sus siervos: que se casara con una mujer promiscua.”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experiencia conyugal inspiró a los profetas. Cuando el pueblo de Dios era infiel y se iba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tras otros dioses.”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(GEB 36) 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Cómo responde Dios a la infidelidad de su pueblo? </a:t>
            </a:r>
            <a:r>
              <a:rPr lang="es-MX" sz="2000" b="1" dirty="0">
                <a:solidFill>
                  <a:srgbClr val="FFCC99"/>
                </a:solidFill>
              </a:rPr>
              <a:t>Oseas 1:2 y 3:1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Preparar nuestro carácter, por la gracia de Dios purificando en la sangre del Cordero.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19:7, 8)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“En la parábola de Mateo 22 se emplea la misma figura de las bodas, y se ve a las claras que el juicio investigador se realiza antes de las bodas… todos llevan la vestimenta de bodas, el manto inmaculado del carácter, lavado y emblanquecido en la sangre del Cordero.”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(CES 1032)</a:t>
            </a:r>
            <a:endParaRPr lang="es-PE" sz="1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“Esta tarea de examinar los caracteres, determina quiénes están preparados para el reino de Dios, es el juicio investigador, la obra final en el Santuario celestial.”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debemos prepararnos para las bodas del Cordero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Apocalipsis 19:7- 9; 3:5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preparar mi carácter para tener acceso en el reino eterno de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asemejarte a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sobre el amor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de Dios a los pecadores.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100635</TotalTime>
  <Words>702</Words>
  <Application>Microsoft Office PowerPoint</Application>
  <PresentationFormat>Presentación en pantalla (4:3)</PresentationFormat>
  <Paragraphs>64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¿Cómo responde Dios a la infidelidad de su pueblo? Oseas 1:2 y 3:1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8680</cp:revision>
  <dcterms:created xsi:type="dcterms:W3CDTF">2007-04-17T14:25:21Z</dcterms:created>
  <dcterms:modified xsi:type="dcterms:W3CDTF">2025-04-17T21:09:40Z</dcterms:modified>
</cp:coreProperties>
</file>