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12 de abril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GÉNESIS COMO FUNDAMENTO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Juan 1:29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1759" y="1673523"/>
            <a:ext cx="4320482" cy="39069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el fundamento salvífico y profético de las Escrituras.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anunciar el evangelio eterno.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comunicar el plan de salvación divino.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 anuncia el evangelio eterno, resaltando la muerte y la victoria del Cordero.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¿El amor de Abraham por Isaac nos habla del amor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pregunta de Isaac sobre el cordero fue clave para anunciar el evangelio?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¿En Génesis </a:t>
            </a:r>
            <a:r>
              <a:rPr lang="es-MX" sz="2400" b="1">
                <a:solidFill>
                  <a:schemeClr val="accent6">
                    <a:lumMod val="50000"/>
                  </a:schemeClr>
                </a:solidFill>
              </a:rPr>
              <a:t>se anuncia </a:t>
            </a: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la victoria de Cristo y sobre la muerte?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la palabra amor es mencionado por primera vez en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Génesis 22:2. Dios le dijo a Abraham que llevara al monte </a:t>
            </a:r>
            <a:r>
              <a:rPr lang="es-PE" sz="2400" b="1" dirty="0" err="1">
                <a:solidFill>
                  <a:schemeClr val="accent6">
                    <a:lumMod val="50000"/>
                  </a:schemeClr>
                </a:solidFill>
              </a:rPr>
              <a:t>Moriah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  a su hijo  Isaac que amaba para sacrificar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; este hecho de entregar a su hijo, reflejaba el amor de Dios y su evangelio.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“Durante la experiencia personal de Abraham, también se le reveló el amor de Dios y así pudo comprender la profundidad del amor divino.”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Elena de White dice: “Fue para grabar en la mente de Abraham la realidad del evangelio, así como probar su fe, que Dios le mandó sacrificar a su hijo. La agonía que sufrió durante oscuros días de aquella terrible prueba.”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¿El amor de Abraham por Isaac nos habla del amor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22:1- 13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Fue muy importante la declaración de Isaac en la pregunta a su padre, también es la primera mención del cordero en la Biblia.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“¿Dónde está el cordero?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22:7)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Curiosamente, el resto de la Biblia responde a esa pregunta con lujo de detalles… Toda la historia bíblica está salpicada de innumerables profecías mesiánicas que anticipan la pregunta de Isaac.”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el Nuevo Testamento, la pregunta es respondida cuando Jesús aparece en persona... Juan vio a Jesús que venía hacia él, y dijo: ¡Este es el Cordero de Dios, que quita el pecado del mundo!”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24) 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La pregunta de Isaac sobre el cordero fue clave para anunciar el evangelio? </a:t>
            </a:r>
            <a:r>
              <a:rPr lang="es-MX" sz="2000" b="1" dirty="0">
                <a:solidFill>
                  <a:srgbClr val="FFCC99"/>
                </a:solidFill>
              </a:rPr>
              <a:t>Génesis 22:7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Sí, el anuncio profético después de la caída de Adán y Eva dice: “Pondré enemistad entre ti y la mujer , y entre tu simiente y la simiente suya; ésta te herirá en la cabeza, y tú le herirás en el calcañar.”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3:15)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“La bendición prometida por Dios se refiere no solo a la futura descendencia del propio Abraham, sino el futuro de las naciones,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22:17).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El Señor promete que la descendencia de Abraham se adueñará de las puertas de sus enemigos. Esta promesa hace referencia a la victoria de Cristo sobre la serpiente y  la victoria de la vida sobre la muerte, predicha en Génesis 3:15.”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 (GEB 25)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En génesis se anuncia la victoria de Cristo y sobre la muerte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Génesis 3:15; 22:17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anunciar el evangelio eterno, resaltando la muerte y la victoria del Cordero de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anuncia el evangelio de Cristo?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sobre el Cordero de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100466</TotalTime>
  <Words>755</Words>
  <Application>Microsoft Office PowerPoint</Application>
  <PresentationFormat>Presentación en pantalla (4:3)</PresentationFormat>
  <Paragraphs>63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¿La pregunta de Isaac sobre el cordero fue clave para anunciar el evangelio? Génesis 22:7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8667</cp:revision>
  <dcterms:created xsi:type="dcterms:W3CDTF">2007-04-17T14:25:21Z</dcterms:created>
  <dcterms:modified xsi:type="dcterms:W3CDTF">2025-04-07T22:30:42Z</dcterms:modified>
</cp:coreProperties>
</file>