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0"/>
  </p:notesMasterIdLst>
  <p:sldIdLst>
    <p:sldId id="256" r:id="rId2"/>
    <p:sldId id="284" r:id="rId3"/>
    <p:sldId id="265" r:id="rId4"/>
    <p:sldId id="287" r:id="rId5"/>
    <p:sldId id="269" r:id="rId6"/>
    <p:sldId id="282" r:id="rId7"/>
    <p:sldId id="263" r:id="rId8"/>
    <p:sldId id="281" r:id="rId9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E71EAABB-2278-4A42-A021-174F358C85A2}">
          <p14:sldIdLst>
            <p14:sldId id="256"/>
            <p14:sldId id="284"/>
            <p14:sldId id="265"/>
            <p14:sldId id="287"/>
          </p14:sldIdLst>
        </p14:section>
        <p14:section name="Sección sin título" id="{9FBCFC46-058C-47EA-A91B-B54E9588554D}">
          <p14:sldIdLst>
            <p14:sldId id="269"/>
            <p14:sldId id="282"/>
            <p14:sldId id="263"/>
            <p14:sldId id="2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6/23/2025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828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GEB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es.slideshare.net/ahalirecc" TargetMode="External"/><Relationship Id="rId5" Type="http://schemas.openxmlformats.org/officeDocument/2006/relationships/hyperlink" Target="http://decalogo-janohalire.blogspot.com/" TargetMode="External"/><Relationship Id="rId4" Type="http://schemas.openxmlformats.org/officeDocument/2006/relationships/hyperlink" Target="http://www.recursos-biblico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28 de junio 2025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IMÁGENES DEL FIN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636587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Jonás 1:9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2° Trimestre de 2025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13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7A2B1E7-9246-5895-E6CE-B4DCC12FE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7167" y="1658396"/>
            <a:ext cx="5249666" cy="39372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SABER: Entender el principio de condicionalidad a los juicios de Dios.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SENTIR: El deseo de ser diligente en la investigación bíblica.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HACER: La decisión de conocer las profecías del fin.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Aprendamos a ser un discípulo preparado para presentar la verdad presente del evangelio.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enseñar?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motivar y cómo enseñar?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¿Encontramos mensajes para el tiempo del fin en el libro de Jonás?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 </a:t>
            </a: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La causa de la caída del reino de </a:t>
            </a:r>
            <a:r>
              <a:rPr lang="es-MX" sz="2400" b="1" dirty="0" err="1">
                <a:solidFill>
                  <a:schemeClr val="accent6">
                    <a:lumMod val="50000"/>
                  </a:schemeClr>
                </a:solidFill>
              </a:rPr>
              <a:t>Belsasar</a:t>
            </a: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fue su soberbia y la inmoralidad?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¿Qué acontecimiento anuncia la historia de Ciro para el pueblo de Dios? 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412776"/>
            <a:ext cx="8280920" cy="493843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1. Mensaje de adoración. Jonás dijo: “Soy hebreo, y venero al Señor, Dios de los cielos, que hizo la tierra y el mar (Jon. 1:9). La adoración es el fundamento en los eventos de los últimos días.”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138)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Habrá un remanente que adora al Creador y otro grupo que adoran a la bestia.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Apoc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14:7; 13:1, 15)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2. Mensaje de arrepentimiento. Cuando Jonás predicó la destrucción de Nínive. “Toda la ciudad se arrepintió y la destrucción anunciada fue evitada.”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(Jon. 3:10)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“¿Podemos esperar que algo así ocurra  en los últimos días como resultado del mensaje final dirigido al mundo caído? Sí, y no. Muchos prestarán atención al llamado de Apocalipsis 18:4”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139) 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600" b="1" dirty="0">
                <a:solidFill>
                  <a:srgbClr val="FFFFCC"/>
                </a:solidFill>
              </a:rPr>
              <a:t>1.</a:t>
            </a:r>
            <a:r>
              <a:rPr lang="es-MX" sz="2400" b="1" dirty="0">
                <a:solidFill>
                  <a:schemeClr val="bg1"/>
                </a:solidFill>
              </a:rPr>
              <a:t>¿Encontramos mensajes para el tiempo del fin en el libro de Jonás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Jonás 1:9; 5- 10 </a:t>
            </a:r>
          </a:p>
        </p:txBody>
      </p:sp>
    </p:spTree>
    <p:extLst>
      <p:ext uri="{BB962C8B-B14F-4D97-AF65-F5344CB8AC3E}">
        <p14:creationId xmlns:p14="http://schemas.microsoft.com/office/powerpoint/2010/main" val="4171447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12776"/>
            <a:ext cx="8280920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“El rey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Belsasar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hizo un gran banquete a mil de sus príncipes, mandó que trajesen los vasos de oro y de plata que Nabucodonosor su padre había traído del templo de Jerusalén.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Bebieron en ellos el rey y sus príncipes, sus mujeres y sus concubinas, bebieron vino, y alabaron a los dioses de oro y de plata.” llegó la caída de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Belsasar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. Dios le dijo: “Pesado has sido en balanza y fuiste hallado falto.”(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Dan. 5:1- 4, 27, 28)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“El problema de </a:t>
            </a:r>
            <a:r>
              <a:rPr lang="es-ES" sz="2400" b="1" dirty="0" err="1">
                <a:solidFill>
                  <a:schemeClr val="accent6">
                    <a:lumMod val="50000"/>
                  </a:schemeClr>
                </a:solidFill>
              </a:rPr>
              <a:t>Belsasar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no era la falta de información o conocimiento, sino la dureza de corazón. También será las mismas causas para la caída de los humanos al final”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(Dan. 5:22, 23; GEB 140)</a:t>
            </a:r>
            <a:endParaRPr lang="es-E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es-MX" sz="2400" b="1" dirty="0">
                <a:solidFill>
                  <a:srgbClr val="FFFFCC"/>
                </a:solidFill>
                <a:latin typeface="Tahoma" pitchFamily="34" charset="0"/>
              </a:rPr>
              <a:t>2</a:t>
            </a:r>
            <a:r>
              <a:rPr lang="es-MX" sz="2400" b="1" dirty="0">
                <a:solidFill>
                  <a:srgbClr val="FFFFCC"/>
                </a:solidFill>
              </a:rPr>
              <a:t>. ¿</a:t>
            </a:r>
            <a:r>
              <a:rPr lang="es-MX" sz="2400" b="1" dirty="0">
                <a:solidFill>
                  <a:schemeClr val="bg1"/>
                </a:solidFill>
              </a:rPr>
              <a:t>La causa de la caída del reino de </a:t>
            </a:r>
            <a:r>
              <a:rPr lang="es-MX" sz="2400" b="1" dirty="0" err="1">
                <a:solidFill>
                  <a:schemeClr val="bg1"/>
                </a:solidFill>
              </a:rPr>
              <a:t>Belsasar</a:t>
            </a:r>
            <a:r>
              <a:rPr lang="es-MX" sz="2400" b="1" dirty="0">
                <a:solidFill>
                  <a:schemeClr val="bg1"/>
                </a:solidFill>
              </a:rPr>
              <a:t> fue su soberbia y la inmoralidad? </a:t>
            </a:r>
            <a:r>
              <a:rPr lang="es-MX" sz="2000" b="1" dirty="0">
                <a:solidFill>
                  <a:srgbClr val="FFCC99"/>
                </a:solidFill>
              </a:rPr>
              <a:t>Daniel 5:1- 31 </a:t>
            </a:r>
            <a:endParaRPr lang="es-MX" sz="16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313"/>
            <a:ext cx="8136136" cy="4419600"/>
          </a:xfrm>
        </p:spPr>
        <p:txBody>
          <a:bodyPr/>
          <a:lstStyle/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La liberación del pueblo de Dios. El registro de las Escrituras dice: “Así dice Ciro, rey de los persas: Jehová el Dios de los cielos, me ha dado todos los reinos de la  tierra; y él me ha mandado que le edifique casa en Jerusalén, que está en Judá. Quien hay entre vosotros de todo su pueblo, sea Jehová su Dios con él, y suba.”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(2 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</a:rPr>
              <a:t>Crón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</a:rPr>
              <a:t>. 36:23)</a:t>
            </a:r>
          </a:p>
          <a:p>
            <a:r>
              <a:rPr lang="es-PE" sz="2400" b="1" dirty="0">
                <a:solidFill>
                  <a:schemeClr val="accent6">
                    <a:lumMod val="50000"/>
                  </a:schemeClr>
                </a:solidFill>
              </a:rPr>
              <a:t>“Ciro prefigura lo que sucederá cuando Cristo regrese para buscar a su pueblo. Él es el Rey que viene del este (compara con Mat. 24:27) para guerrear contra Babilonia y liberar a su pueblo a fin de que este quede finalmente libre de ella y vuelva a la tierra prometida.” 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PE" sz="1800" b="1" dirty="0" err="1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Apoc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19:11- 16; GEB 142</a:t>
            </a:r>
            <a:r>
              <a:rPr lang="es-PE" sz="1800" b="1" dirty="0">
                <a:solidFill>
                  <a:schemeClr val="accent6">
                    <a:lumMod val="50000"/>
                  </a:schemeClr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Qué acontecimiento anuncia la historia de Ciro para el pueblo de Dios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 </a:t>
            </a:r>
            <a:r>
              <a:rPr lang="es-PE" sz="2000" b="1" dirty="0">
                <a:solidFill>
                  <a:srgbClr val="FFC000"/>
                </a:solidFill>
              </a:rPr>
              <a:t>2 Crónicas 36:22, 23 </a:t>
            </a:r>
            <a:endParaRPr lang="es-MX" sz="20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estar preparado para anunciar el evangelio y para la liberación de este mudo de pecado.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	¿Deseas presentar la verdad presente del evangelio?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Crear  oportunidades y compartir sobre los acontecimiento finales en </a:t>
            </a:r>
            <a:r>
              <a:rPr lang="es-ES" sz="2400" b="1">
                <a:solidFill>
                  <a:schemeClr val="accent6">
                    <a:lumMod val="50000"/>
                  </a:schemeClr>
                </a:solidFill>
              </a:rPr>
              <a:t>la tierra.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774" y="2599831"/>
            <a:ext cx="1442938" cy="2192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 dirty="0">
                <a:solidFill>
                  <a:schemeClr val="bg1"/>
                </a:solidFill>
                <a:latin typeface="Tahoma" pitchFamily="34" charset="0"/>
                <a:hlinkClick r:id="rId5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PE" sz="1200" dirty="0">
                <a:hlinkClick r:id="rId6"/>
              </a:rPr>
              <a:t>https://es.slideshare.net/ahalirecc</a:t>
            </a:r>
            <a:r>
              <a:rPr lang="es-PE" sz="1200" dirty="0"/>
              <a:t> </a:t>
            </a: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103288</TotalTime>
  <Words>815</Words>
  <Application>Microsoft Office PowerPoint</Application>
  <PresentationFormat>Presentación en pantalla (4:3)</PresentationFormat>
  <Paragraphs>61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II. MOTIVAR: ¿Cómo motivar y cómo enseñar? </vt:lpstr>
      <vt:lpstr>Presentación de PowerPoint</vt:lpstr>
      <vt:lpstr>2. ¿La causa de la caída del reino de Belsasar fue su soberbia y la inmoralidad? Daniel 5:1- 31 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keywords>Rut</cp:keywords>
  <cp:lastModifiedBy>Pc</cp:lastModifiedBy>
  <cp:revision>8911</cp:revision>
  <dcterms:created xsi:type="dcterms:W3CDTF">2007-04-17T14:25:21Z</dcterms:created>
  <dcterms:modified xsi:type="dcterms:W3CDTF">2025-06-24T00:22:54Z</dcterms:modified>
</cp:coreProperties>
</file>