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28 de junio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IMÁGENES DEL FIN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Jonás 1:9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47167" y="1658396"/>
            <a:ext cx="5249666" cy="39372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el principio de condicionalidad a los juicios de Dios.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ser diligente en la investigación bíblica.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conocer las profecías del fin.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preparado para presentar la verdad presente del evangelio.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¿Encontramos mensajes para el tiempo del fin en el libro de Jonás?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 </a:t>
            </a: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La causa de la caída del reino de </a:t>
            </a:r>
            <a:r>
              <a:rPr lang="es-MX" sz="2400" b="1" dirty="0" err="1">
                <a:solidFill>
                  <a:schemeClr val="accent6">
                    <a:lumMod val="50000"/>
                  </a:schemeClr>
                </a:solidFill>
              </a:rPr>
              <a:t>Belsasar</a:t>
            </a: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fue su soberbia y la inmoralidad?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acontecimiento anuncia la historia de Ciro para el pueblo de Dios?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80920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1. Mensaje de adoración. Jonás dijo: “Soy hebreo, y venero al Señor, Dios de los cielos, que hizo la tierra y el mar (Jon. 1:9). La adoración es el fundamento en los eventos de los últimos días.”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138)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Habrá un remanente que adora al Creador y otro grupo que adoran a la bestia.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14:7; 13:1, 15)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2. Mensaje de arrepentimiento. Cuando Jonás predicó la destrucción de Nínive. “Toda la ciudad se arrepintió y la destrucción anunciada fue evitada.”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(Jon. 3:10)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“¿Podemos esperar que algo así ocurra  en los últimos días como resultado del mensaje final dirigido al mundo caído? Sí, y no. Muchos prestarán atención al llamado de Apocalipsis 18:4”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139)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¿Encontramos mensajes para el tiempo del fin en el libro de Jonás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Jonás 1:9; 5- 10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“El rey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Belsasar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hizo un gran banquete a mil de sus príncipes, mandó que trajesen los vasos de oro y de plata que Nabucodonosor su padre había traído del templo de Jerusalén.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Bebieron en ellos el rey y sus príncipes, sus mujeres y sus concubinas, bebieron vino, y alabaron a los dioses de oro y de plata.” llegó la caída de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Belsasar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Dios le dijo: “Pesado has sido en balanza y fuiste hallado falto.”(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Dan. 5:1- 4, 27, 28)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problema de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Belsasar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no era la falta de información o conocimiento, sino la dureza de corazón. También será las mismas causas para la caída de los humanos al final”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5:22, 23; GEB 140)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La causa de la caída del reino de </a:t>
            </a:r>
            <a:r>
              <a:rPr lang="es-MX" sz="2400" b="1" dirty="0" err="1">
                <a:solidFill>
                  <a:schemeClr val="bg1"/>
                </a:solidFill>
              </a:rPr>
              <a:t>Belsasar</a:t>
            </a:r>
            <a:r>
              <a:rPr lang="es-MX" sz="2400" b="1" dirty="0">
                <a:solidFill>
                  <a:schemeClr val="bg1"/>
                </a:solidFill>
              </a:rPr>
              <a:t> fue su soberbia y la inmoralidad? </a:t>
            </a:r>
            <a:r>
              <a:rPr lang="es-MX" sz="2000" b="1" dirty="0">
                <a:solidFill>
                  <a:srgbClr val="FFCC99"/>
                </a:solidFill>
              </a:rPr>
              <a:t>Daniel 5:1- 31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La liberación del pueblo de Dios. El registro de las Escrituras dice: “Así dice Ciro, rey de los persas: Jehová el Dios de los cielos, me ha dado todos los reinos de la  tierra; y él me ha mandado que le edifique casa en Jerusalén, que está en Judá. Quien hay entre vosotros de todo su pueblo, sea Jehová su Dios con él, y suba.”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(2 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Crón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36:23)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“Ciro prefigura lo que sucederá cuando Cristo regrese para buscar a su pueblo. Él es el Rey que viene del este (compara con Mat. 24:27) para guerrear contra Babilonia y liberar a su pueblo a fin de que este quede finalmente libre de ella y vuelva a la tierra prometida.”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Apoc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19:11- 16; GEB 142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acontecimiento anuncia la historia de Ciro para el pueblo de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2 Crónicas 36:22, 23 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estar preparado para anunciar el evangelio y para la liberación de este mudo de pecado.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presentar la verdad presente del evangelio?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los acontecimiento finales en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la tierra.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103288</TotalTime>
  <Words>815</Words>
  <Application>Microsoft Office PowerPoint</Application>
  <PresentationFormat>Presentación en pantalla (4:3)</PresentationFormat>
  <Paragraphs>61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¿La causa de la caída del reino de Belsasar fue su soberbia y la inmoralidad? Daniel 5:1- 31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keywords>Rut</cp:keywords>
  <cp:lastModifiedBy>Pc</cp:lastModifiedBy>
  <cp:revision>8911</cp:revision>
  <dcterms:created xsi:type="dcterms:W3CDTF">2007-04-17T14:25:21Z</dcterms:created>
  <dcterms:modified xsi:type="dcterms:W3CDTF">2025-06-24T00:22:54Z</dcterms:modified>
</cp:coreProperties>
</file>