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21 de junio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PRECURSORES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2 Timoteo 1:7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47165" y="1658396"/>
            <a:ext cx="5249670" cy="3937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los mensaje de los precursores en la lealtad a Dios.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leal a Dios en momentos difíciles.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ser fiel a Dios hasta la muerte.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leal en todo momento.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¿Las profecías de Daniel 2 anticipa lo que anuncia Apocalipsis?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¿Precursor de que idea es Daniel 3 y  de lo que se ejecutará en el fin del tiempo?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significa adorar a la Bestia y tener su marca?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“Todas las profecías de Daniel siguen la base establecida en Daniel 2. Es decir, la secuencia de un imperio mundial tras otro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hasta que Dios establezca su reino eterno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(Ver Dan. 2:44; 7:13, 14)”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profeta expone la historia del mundo desde la época de Babilonia y a través de Medo Persia, Grecia y Roma hasta la fragmentación de esta en lo que son hoy las naciones europeas.”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profeta Daniel dice: “En los días de estos reyes el Dios del cielo levantará un reino que no será jamás destruida.”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2:44)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Apocalipsis dice: “Él morará con ellos; y ellos serán su pueblo.”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21:3)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¿Las profecías de Daniel 2 anticipa lo que anuncia Apocalipsis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Daniel 2:31- 45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la lealtad a Dios, del decreto de muerte, de los días de Daniel, también habrá en el tiempo del fin.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rey Nabucodonosor decretó: “Os postréis y adoráis la estatua de oro, y cualquiera que no se postre y adore, inmediatamente será echado dentro de un horno de fuego ardiendo.”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3:5, 6)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 se dará en el tiempo del fin.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el tiempo de Daniel, los leales le respondieron con estas palabras: “Oh rey que no serviremos a tus dioses, ni tampoco adoraremos la estatua que has levantado (Dan. 318) Apocalipsis registra de los leales: “Menospreciaron sus vidas hasta la muerte.”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12:11)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Precursor de qué idea es Daniel 3 y de lo que se ejecutará en el fin del tiempo? </a:t>
            </a:r>
            <a:r>
              <a:rPr lang="es-MX" sz="2000" b="1" dirty="0">
                <a:solidFill>
                  <a:srgbClr val="FFCC99"/>
                </a:solidFill>
              </a:rPr>
              <a:t>Daniel 3:1- 12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Adorar a la bestia, es adorar a Dios de acuerdo a las normas de la autoridad humana.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13:1- 3, 12)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</a:rPr>
              <a:t>Adorar a la bestia s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ignifica aceptar la autoridad de un sistema religioso-político que se opone a Dios y sus mandamientos.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. 13:15)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</a:rPr>
              <a:t>El profeta Juan, “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fue llamado a contemplar a un pueblo distinto los que adoran a la bestia o a su imagen al guardar el primer día de la semana. La observancia de este día es la marca de la bestia.”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(TM 133)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Adorar al Creador, es adorarle en el día bendecido y santificado por él. 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Gén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2:3;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14:7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significa adorar a la Bestia y tener su marca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Apocalipsis 14:7, 9, 10; 16:2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leal hasta la muerte, adorando a Dios en el día santificado y bendecido por el Creador.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leal a tu Creador y Redentor?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los precursores en la lealtad a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103079</TotalTime>
  <Words>781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¿Precursor de qué idea es Daniel 3 y de lo que se ejecutará en el fin del tiempo? Daniel 3:1- 12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8888</cp:revision>
  <dcterms:created xsi:type="dcterms:W3CDTF">2007-04-17T14:25:21Z</dcterms:created>
  <dcterms:modified xsi:type="dcterms:W3CDTF">2025-06-17T17:12:25Z</dcterms:modified>
</cp:coreProperties>
</file>