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14 de junio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RUT Y ESTER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Ester 5:2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9854" y="1774571"/>
            <a:ext cx="2864292" cy="3704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las historias de Rut y Ester.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firme en los principios y perseverante.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ser firme en los principios y leal hasta el final.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firme y perseverante.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enseñanzas nos da la historia de Rut?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¿Booz revela la imagen de nuestro Redentor Jesucristo?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aprendemos de la historia de Ester?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humildad, y la fidelidad; la historia nos relata con las siguientes palabras: “lloraron y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Orfa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besó a su suegra, más Rut se quedó con ella. Noemí dijo: He aquí tu cuñada se ha vuelto a su pueblo y a sus dioses; vuélvete tras ella.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Respondiendo Rut: No me ruegues que te deje, y me aparte de ti; porque donde quiera que tu fueres, iré y, donde quiera que vivieres, viviré. Tu pueblo será mi pueblo , y tu Dios mi Dios, así me haga Jehová, solo la muerte hará separación entre nosotras 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(Rut 1:14- 17)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su fidelidad, fue aceptada en el pueblo de Dios y forma parte de la genealogía del Mesías.’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123)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enseñanzas nos da la historia de Rut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Rut 1:8, 14- 17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“Los cristianos han entendido desde hace mucho tiempo que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Booz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es un tipo de Cristo, no solo nuestro Creador, sino también quien eligió convertirse en nuestro Pariente; es decir, en un ser humano real, de carne y hueso.”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Noemí había perdido los derechos de posesión de las propiedades de su esposo fallecido. “Ella esperaba que Rut pudiera casarse con un pariente cercano de su difunto esposo y concebir un niño que perpetuará el linaje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Emilec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Booz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se casó con Rut, así fue redimida, nació su hijo Obed. “Obed es el padre de Isaí, padre de David.”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(Rut 4:17)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Booz revela la imagen de nuestro Redentor Jesucristo? </a:t>
            </a:r>
            <a:r>
              <a:rPr lang="es-MX" sz="2000" b="1" dirty="0">
                <a:solidFill>
                  <a:srgbClr val="FFCC99"/>
                </a:solidFill>
              </a:rPr>
              <a:t>Rut 2:5- 20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Ser prudentes, hacer siempre el bien, y confiar en Dios, en todo momento. Ser leal como Mardoqueo.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historia de Ester incluye a Amán, un personaje ávido de poder, a quien se había otorgado un elevado grado de prominencia en el imperio, por encima de los demás príncipes.”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Est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3:1;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GEB 119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“Amán se da cuenta de que Mardoqueo, uno de los elegidos de Dios, no se arrodillaba ante Amán. Por lo tanto, se llenó de ira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Est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3:5, 6)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y se empeñó en borrar a todo el pueblo de </a:t>
            </a:r>
            <a:r>
              <a:rPr lang="es-PE" sz="2400" b="1">
                <a:solidFill>
                  <a:schemeClr val="accent6">
                    <a:lumMod val="50000"/>
                  </a:schemeClr>
                </a:solidFill>
              </a:rPr>
              <a:t>Mardoqueo de la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faz de la tierra.” Dios liberó al su pueblo, como lo hará en el fin del tiempo. 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(Id;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7:1- 9)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aprendemos de la historia de Ester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Ester 3:1-14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leal hasta la muerte, siempre hacer el bien y agradar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leal a tu Redentor?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las historias de Rut,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Booz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de Ester.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102707</TotalTime>
  <Words>755</Words>
  <Application>Microsoft Office PowerPoint</Application>
  <PresentationFormat>Presentación en pantalla (4:3)</PresentationFormat>
  <Paragraphs>63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¿Booz revela la imagen de nuestro Redentor Jesucristo? Rut 2:5- 20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8860</cp:revision>
  <dcterms:created xsi:type="dcterms:W3CDTF">2007-04-17T14:25:21Z</dcterms:created>
  <dcterms:modified xsi:type="dcterms:W3CDTF">2025-06-09T23:31:17Z</dcterms:modified>
</cp:coreProperties>
</file>