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07 de junio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SOBRE QUIENES HA LLEGADO EL FIN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1 Corintios 10:11, 12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0831" y="1774571"/>
            <a:ext cx="4942338" cy="3704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sobre el juicio de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reconciliarme con Dios para el juicio divino.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aceptar la justicia de Cristo Jesús para ser justificado.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que, se prepara para el juicio divino.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advertencia nos da Jesús con la historia del diluvio?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¿Hubo juicio divino para destrucción de Sodoma y Gomorra?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el último llamado para el juicio por el Juez de la tierra?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“Como en los días antes del diluvio estaban comiendo y bebiendo, hasta el día en que Noé entró en el arca , y no entendieron hasta que vino el diluvio y se los llevó a todos, así será también la venida del Hijo del Hombre.”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24:38, 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Noé había anunciado que, el juez del universo, ejecutaría la sentencia, con la destrucción de los seres vivientes con diluvio, porque la maldad había crecido extremadamente en la tierra; pero los humanos no lo habían creído, la predicación de Noé.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Igual en la actualidad ha aumentado la maldad, el juez del universo ejecutará la destrucción con fuego.’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20:13- 15)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advertencia nos da Jesús con la historia del diluvio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 Mateo 24:36- 44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 hubo; en el conversatorio de Dios Juez de la tierra, con Abraham le comunica la sentencia de la destrucción de Sodoma y Gomorra.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le dijo a Abraham: “Por cuanto el clamor contra Sodoma y Gomorra se aumenta más y más y el pecado de ellos se ha agravado en extremo, descenderá ahora, y si han consumado su obra según el clamor que ha venido hasta mí.”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18:20)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“Y se acercó Abraham y le dijo: ¿Destruirás también al justo con el impío? Quizá haya cincuenta justos dentro de la ciudad… El Juez de toda la tierra, ¿No ha de hacer lo que es justo?.”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18:23- 25)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Hubo juicio divino para destrucción de Sodoma y Gomorra? </a:t>
            </a:r>
            <a:r>
              <a:rPr lang="es-MX" sz="2000" b="1" dirty="0">
                <a:solidFill>
                  <a:srgbClr val="FFCC99"/>
                </a:solidFill>
              </a:rPr>
              <a:t>2 Pedro 2:4- 9; Génesis 18:20- 25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Arrepentirse y creer en el evangelio,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(Mar. 1:15)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en otras palabras salir de la vida de pecado.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 Apocalipsis nos dice, salid de la gran Babilonia; “Salid de ella pueblo mío, para que no seáis partícipes de sus pecados, ni recibáis parte de sus plagas, porque sus pecados han llegado hasta el cielo.”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18:1- 5)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Según el profeta Daniel, hay un juicio previo al advenimiento de Jesús.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(Dan. 7:9- 14)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Dios no quiere la destrucción de sus hijos como en la destrucción de Sodoma y Gomorra; antes Dios hizo un llamado de salir.“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Gén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19:12- 14)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el último llamado para el juicio por el Juez de la tierra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Daniel 7:9, 13, 14; Apocalipsis 18:4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salir de la vida de pecado y prepararme para la segunda venida del Señor Jesucristo.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prepararte para el retorno de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como prepararnos para la vuelta de Jesús.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102414</TotalTime>
  <Words>766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¿Hubo juicio divino para destrucción de Sodoma y Gomorra? 2 Pedro 2:4- 9; Génesis 18:20- 25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8838</cp:revision>
  <dcterms:created xsi:type="dcterms:W3CDTF">2007-04-17T14:25:21Z</dcterms:created>
  <dcterms:modified xsi:type="dcterms:W3CDTF">2025-06-02T22:15:23Z</dcterms:modified>
</cp:coreProperties>
</file>