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0"/>
  </p:notesMasterIdLst>
  <p:sldIdLst>
    <p:sldId id="256" r:id="rId2"/>
    <p:sldId id="284" r:id="rId3"/>
    <p:sldId id="265" r:id="rId4"/>
    <p:sldId id="287" r:id="rId5"/>
    <p:sldId id="269" r:id="rId6"/>
    <p:sldId id="282" r:id="rId7"/>
    <p:sldId id="263" r:id="rId8"/>
    <p:sldId id="281" r:id="rId9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71EAABB-2278-4A42-A021-174F358C85A2}">
          <p14:sldIdLst>
            <p14:sldId id="256"/>
            <p14:sldId id="284"/>
            <p14:sldId id="265"/>
            <p14:sldId id="287"/>
          </p14:sldIdLst>
        </p14:section>
        <p14:section name="Sección sin título" id="{9FBCFC46-058C-47EA-A91B-B54E9588554D}">
          <p14:sldIdLst>
            <p14:sldId id="269"/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28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GEB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s.slideshare.net/ahalirecc" TargetMode="External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://www.recursos-biblico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05 de abril 2025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ALGUNOS PRINCIPIOS DE INTERPRETACIÓN PROFÉTICA.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6365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Jeremías 9:24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2° Trimestre de 2025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01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95736" y="1702345"/>
            <a:ext cx="4752528" cy="356439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SABER: Entender sobre principios de interpretación profética.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SENTIR: El deseo de crecer en la fe con las profecías.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HACER: La decisión de leer y entender las profecías.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Aprendamos a ser un discípulo que crece en la fe con las profecías.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motivar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¿Cuáles son principios de interpretación profética?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¿Por qué le dijo Dios al profeta Daniel cierra las palabras?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¿Cómo interpretar las figuras proféticas? 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412776"/>
            <a:ext cx="8208912" cy="493843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Dios quiere que entendamos su Palabra escrita y conozcamos a él, nos dice: “El que lea entienda.”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(Mat. 24:15) “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Que soy el Señor, que actuó con bondad, justicia y rectitud.”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Jer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9:24; Dan. 8:14- 17)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Algunos principios de interpretación como: 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1. Principio de humildad y diligencia. El profeta Daniel aplicaba estos principios, oró.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(Dan. 9:2, 3, 20- 23)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2. Principio de paralelismo. Hay un paralelismo en las revelaciones de Daniel 2, 7, 8 y 9. También en las profecías del libro Daniel y Apocalipsis. 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3. Principios de analogía con imágenes. Ej. Espada simboliza Palabra de Dios.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12:1; Ef. 6:17;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4:12)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¿Cuáles son principios de interpretación profética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Mateo 24:15; Jeremías 9:23, 24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Porque las profecías como de 2300 tardes y mañanas, de 1260 años, y otras, cuyos cumplimientos era para el tiempo del fin.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Dios le dice: “Hasta dos mil trecientas tardes y mañas; luego el santuario será purificado… Entiende, hijo de hombre porque la visión es para el tiempo del fin.”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(Dan. 8:14- 17)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otra razón es, porque la profecía dice: “El conocimiento aumentaría,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(Dan. 12:4)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” entonces entendieron las profecías citadas arriba, el asunto del sábado y acerca de la muerte. 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Apocalipsis no está cerrada, podemos entender.”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1:3) </a:t>
            </a:r>
            <a:endParaRPr lang="es-ES" sz="1800" b="1" dirty="0">
              <a:solidFill>
                <a:srgbClr val="3D3DD7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Por qué le dijo Dios al profeta Daniel cierra las palabras? </a:t>
            </a:r>
            <a:r>
              <a:rPr lang="es-MX" sz="2000" b="1" dirty="0">
                <a:solidFill>
                  <a:srgbClr val="FFCC99"/>
                </a:solidFill>
              </a:rPr>
              <a:t>Daniel 12:4; 8:14- 17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136136" cy="4419600"/>
          </a:xfrm>
        </p:spPr>
        <p:txBody>
          <a:bodyPr/>
          <a:lstStyle/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La Biblia es su propio intérprete, la Escritura dice: “Entendiendo primero esto, que ninguna profecía de la Escritura es de interpretación privada, porque nunca la profecía fue traída por voluntad humana.”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(2 </a:t>
            </a:r>
            <a:r>
              <a:rPr lang="es-PE" sz="1800" b="1" dirty="0" err="1">
                <a:solidFill>
                  <a:schemeClr val="accent6">
                    <a:lumMod val="50000"/>
                  </a:schemeClr>
                </a:solidFill>
              </a:rPr>
              <a:t>Ped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. 1:20, 21; Luc. 24:27)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Quiere decir que la Biblia nos indicará, qué simboliza la bestia, espada, mujer, dragón etc.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Bestia, simboliza gobierno civil, poder de un imperio terrenal, ejemplo el poderío de Gracia y Roma.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(Daniel 7:7; 7:24; 8:3)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Espada, simboliza la Palabra de Dios.”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PE" sz="18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. 1:16; Ef. 6:17; </a:t>
            </a:r>
            <a:r>
              <a:rPr lang="es-PE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. 4:12)</a:t>
            </a:r>
          </a:p>
          <a:p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Mujer, simboliza a la iglesia. (</a:t>
            </a:r>
            <a:r>
              <a:rPr lang="es-PE" sz="18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. 6:1; 21:2; Ef. 5:31, </a:t>
            </a:r>
            <a:r>
              <a:rPr lang="es-PE" sz="1800" b="1" dirty="0" err="1">
                <a:solidFill>
                  <a:schemeClr val="accent6">
                    <a:lumMod val="50000"/>
                  </a:schemeClr>
                </a:solidFill>
              </a:rPr>
              <a:t>Jer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. 6:2)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Cómo interpretar las figuras proféticas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 </a:t>
            </a:r>
            <a:r>
              <a:rPr lang="es-PE" sz="2000" b="1" dirty="0">
                <a:solidFill>
                  <a:srgbClr val="FFC000"/>
                </a:solidFill>
              </a:rPr>
              <a:t>Daniel 7:7; 7:24; 8:3</a:t>
            </a:r>
            <a:endParaRPr lang="es-MX" sz="20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crecer en la fe con las profecías.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crecer en la fe?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y compartir sobre principios de interpretación profética.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>
                <a:hlinkClick r:id="rId6"/>
              </a:rPr>
              <a:t>https://es.slideshare.net/ahalirecc</a:t>
            </a:r>
            <a:r>
              <a:rPr lang="es-PE" sz="1200" dirty="0"/>
              <a:t>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100184</TotalTime>
  <Words>738</Words>
  <Application>Microsoft Office PowerPoint</Application>
  <PresentationFormat>Presentación en pantalla (4:3)</PresentationFormat>
  <Paragraphs>69</Paragraphs>
  <Slides>8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II. MOTIVAR: ¿Cómo motivar y cómo enseñar? </vt:lpstr>
      <vt:lpstr>Presentación de PowerPoint</vt:lpstr>
      <vt:lpstr>2. ¿Por qué le dijo Dios al profeta Daniel cierra las palabras? Daniel 12:4; 8:14- 17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Pc</cp:lastModifiedBy>
  <cp:revision>8640</cp:revision>
  <dcterms:created xsi:type="dcterms:W3CDTF">2007-04-17T14:25:21Z</dcterms:created>
  <dcterms:modified xsi:type="dcterms:W3CDTF">2025-04-01T01:56:51Z</dcterms:modified>
</cp:coreProperties>
</file>