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1EAABB-2278-4A42-A021-174F358C85A2}">
          <p14:sldIdLst>
            <p14:sldId id="256"/>
            <p14:sldId id="284"/>
            <p14:sldId id="265"/>
            <p14:sldId id="287"/>
          </p14:sldIdLst>
        </p14:section>
        <p14:section name="Sección sin título" id="{9FBCFC46-058C-47EA-A91B-B54E9588554D}">
          <p14:sldIdLst>
            <p14:sldId id="269"/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05 de abril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ALGUNOS PRINCIPIOS DE INTERPRETACIÓN PROFÉTICA.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Jeremías 9:24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5736" y="1702345"/>
            <a:ext cx="4752528" cy="35643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sobre principios de interpretación profética.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crecer en la fe con las profecías.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leer y entender las profecías.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que crece en la fe con las profecías.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¿Cuáles son principios de interpretación profética?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le dijo Dios al profeta Daniel cierra las palabras?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¿Cómo interpretar las figuras proféticas?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08912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quiere que entendamos su Palabra escrita y conozcamos a él, nos dice: “El que lea entienda.”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24:15) “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Que soy el Señor, que actuó con bondad, justicia y rectitud.”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Jer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9:24; Dan. 8:14- 17)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Algunos principios de interpretación como: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1. Principio de humildad y diligencia. El profeta Daniel aplicaba estos principios, oró.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9:2, 3, 20- 23)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2. Principio de paralelismo. Hay un paralelismo en las revelaciones de Daniel 2, 7, 8 y 9. También en las profecías del libro Daniel y Apocalipsis.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3. Principios de analogía con imágenes. Ej. Espada simboliza Palabra de Dios.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12:1; Ef. 6:17;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4:12)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¿Cuáles son principios de interpretación profética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Mateo 24:15; Jeremías 9:23, 24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las profecías como de 2300 tardes y mañanas, de 1260 años, y otras, cuyos cumplimientos era para el tiempo del fin.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le dice: “Hasta dos mil trecientas tardes y mañas; luego el santuario será purificado… Entiende, hijo de hombre porque la visión es para el tiempo del fin.”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8:14- 17)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otra razón es, porque la profecía dice: “El conocimiento aumentaría,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12:4)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 entonces entendieron las profecías citadas arriba, el asunto del sábado y acerca de la muerte.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Apocalipsis no está cerrada, podemos entender.”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1:3) </a:t>
            </a:r>
            <a:endParaRPr lang="es-ES" sz="1800" b="1" dirty="0">
              <a:solidFill>
                <a:srgbClr val="3D3DD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Por qué le dijo Dios al profeta Daniel cierra las palabras? </a:t>
            </a:r>
            <a:r>
              <a:rPr lang="es-MX" sz="2000" b="1" dirty="0">
                <a:solidFill>
                  <a:srgbClr val="FFCC99"/>
                </a:solidFill>
              </a:rPr>
              <a:t>Daniel 12:4; 8:14- 17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La Biblia es su propio intérprete, la Escritura dice: “Entendiendo primero esto, que ninguna profecía de la Escritura es de interpretación privada, porque nunca la profecía fue traída por voluntad humana.”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(2 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Ped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1:20, 21; Luc. 24:27)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Quiere decir que la Biblia nos indicará, qué simboliza la bestia, espada, mujer, dragón etc.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Bestia, simboliza gobierno civil, poder de un imperio terrenal, ejemplo el poderío de Gracia y Roma.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(Daniel 7:7; 7:24; 8:3)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Espada, simboliza la Palabra de Dios.”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1:16; Ef. 6:17; 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4:12)</a:t>
            </a:r>
          </a:p>
          <a:p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Mujer, simboliza a la iglesia. 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6:1; 21:2; Ef. 5:31, 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Jer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6:2)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interpretar las figuras proféticas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PE" sz="2000" b="1" dirty="0">
                <a:solidFill>
                  <a:srgbClr val="FFC000"/>
                </a:solidFill>
              </a:rPr>
              <a:t>Daniel 7:7; 7:24; 8:3</a:t>
            </a:r>
            <a:endParaRPr lang="es-MX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crecer en la fe con las profecías.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crecer en la fe?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principios de interpretación profética.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100184</TotalTime>
  <Words>738</Words>
  <Application>Microsoft Office PowerPoint</Application>
  <PresentationFormat>Presentación en pantalla (4:3)</PresentationFormat>
  <Paragraphs>69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¿Por qué le dijo Dios al profeta Daniel cierra las palabras? Daniel 12:4; 8:14- 17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8640</cp:revision>
  <dcterms:created xsi:type="dcterms:W3CDTF">2007-04-17T14:25:21Z</dcterms:created>
  <dcterms:modified xsi:type="dcterms:W3CDTF">2025-04-01T01:56:51Z</dcterms:modified>
</cp:coreProperties>
</file>