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5/22/2023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28 de mayo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UNA CIUDAD LLAMADA CONFUSIÓN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es-MX" sz="2000">
                <a:solidFill>
                  <a:schemeClr val="folHlink"/>
                </a:solidFill>
                <a:latin typeface="Arial Black" pitchFamily="34" charset="0"/>
              </a:rPr>
              <a:t>Apocalipsis 17:14</a:t>
            </a:r>
            <a:endParaRPr lang="es-MX" sz="20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8996" y="1702545"/>
            <a:ext cx="5202714" cy="39000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Babilonia espiritual es un sistema religioso.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un discípulo cimentado en la Biblia.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investigar la Biblia para estar cimentado en esta Escritura.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fiel e investigador como Cristo Jesús.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dos sistemas religiosos revela Apocalipsis 12 y 17?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¿Sobre qué fundamentos está la iglesia verdadera y la falsa?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fue destruido la Babilonia imperial?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capítulo 12 y 17 nos revela dos sistemas religiosos: “Un sistema simbolizado por la mujer de blanco de Apocalipsis 12, la otra por una mujer escarlata de Apocalipsis 17.”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contraste revela la diferencia entre dos sistemas . El primer sistema se basa en la Palabra de Dios, con Jesucristo en el centro. El segundo sistema se basa en el razonamiento humano, con dirigentes religiosos humanos en el centro.”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contraste es entre la verdad y el error, la salvación por gracia y la salvación por obras, la obediencia a los Mandamientos de Dios y la sumisión a los decretos humanos.”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(Id).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dos sistemas religiosos revela Apocalipsis 12 y 17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12:17 y 17:14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La mujer pura, “vestida de sol, con la luna bajo sus pies.”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mujer pura está se para sobre la luna. Ella obtiene su poder de la Palabra profética.”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102) Palabra revelada (Mat. 16:18)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Según Apocalipsis 17:1- 3: “La mujer impura se sienta sobre una bestia. Ella consigue su poder de los poderes estatales o políticos de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mujer pura, de apocalipsis 12 está vestida de sol y adornada con la gloria de la justicia de Cristo. La mujer impura, de Apocalipsis 17, está vestida de púrpura y escarlata, adornada con la falsedad humana y la tradición.”.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¿Sobre qué fundamentos está la iglesia verdadera y la falsa?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Mateo 16:18; Apocalipsis 17:1- 3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“Jeremías 50 y 51 predice la destrucción de Babilonia a manos de los  medos y persas. Una de la razones de la desaparición de Babilonia fue su idolatría.”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Ahora la “Babilonia espiritual es el centro de la idolatría. Pero Jesús nos llama a adorarlo directamente a él, no mediante un ídolo como sustituto suyo.”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Hay un llamado a salir de la idolatría, con el mensaje del tercer ángel de Apocalipsis 14:9: “Si alguno adora a la bestia y a su imagen… será atormentado con el fuego y azufre.”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14:10; 18:4)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¿Por qué fue destruido la Babilonia imperial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Jeremías 50:35, 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cimentarse con los fundamentos de la Palabra de Dios, para estar de parte de la verdad.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fiel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mensaje de fidelidad a Dios en todo momento, fundamentados en la Palabra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75487</TotalTime>
  <Words>1024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dos sistemas religiosos revela Apocalipsis 12 y 17? Apocalipsis 12:17 y 17:14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6880</cp:revision>
  <dcterms:created xsi:type="dcterms:W3CDTF">2007-04-17T14:25:21Z</dcterms:created>
  <dcterms:modified xsi:type="dcterms:W3CDTF">2023-05-22T17:02:59Z</dcterms:modified>
</cp:coreProperties>
</file>