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DF148E9A-1561-4CA9-B6A7-EBFD938B1650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22 de abril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TEMAN A DIOS Y DENLE GLORIA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Apocalipsis 14:12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9549" y="1687968"/>
            <a:ext cx="5241608" cy="392924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evangelio eterno.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un predicador.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predicador del evangelio eterno.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predicador del evangelio eterno.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es temer a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significa dar gloria a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¿De qué manera podemos ser vencedores en el conflicto cósmico?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palabra griega del Nuevo Testamento para teman, en Apocalipsis 14:7, es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phobeo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Aquí se utiliza no en el sentido de tenerle miedo de Dios, sino en el de reverencia, admiración y respeto.”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“Transmite el pensamiento de lealtad absoluta a Dios y de entrega total a su voluntad.”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propósito  del libro de Apocalipsis para nuestra generación es preparar a un pueblo para el pronto regreso de Jesús y unirse con él para dar el mensaje de los últimos días al mundo.”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“revela un vínculo entre temer a Dios y guardar sus Mandamientos.”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6:2;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Ecl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12:13, 14) 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es temer a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14:7, Eclesiastés 12:13, 14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“Dar gloria a Dios significa honrar a Dios en nuestro estilo de vida. Dar gloria a Dios implica el reconocimiento de que somos embajadores de Cristo. Somos la luz del mundo, la sal de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“Damos gloria a Dios al revelar su carácter de amor al mundo mediante nuestro compromiso de hacer su voluntad.”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También, “dar gloria significa darle el honor o el reconocimiento que se merece.. En algunos casos, puede significar brillo o apariencia gloriosa. Según el apóstol Pablo, gloria de Dios brilló en el rostro de Jesucristo.”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Cor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4:6; GEB 46)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significa dar gloria a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Apocalipsis 14:7; 1 Corintios 6:19,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profecía nos muestra a los vencedores en el futuro con estas palabras: “Aquí está la paciencia de los santos, los que guardan los mandamientos de Dios y la fe de Jesús.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14:12)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Esta es la descripción del pueblo fiel de Dios de los últimos días.”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única manera en que alguien puede guardar los mandamientos de Dios, en la antigüedad o ahora, es por la fe de Jesús.”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Venceremos, “vencemos, no por nuestra fuerza de voluntad, sino por el poder de Cristo viviente que obra por medio de nosotros.”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¿De qué manera podemos ser vencedores en el conflicto cósmico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14:12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reverenciar, respetar a Dios, esto implica obedecer sus mandamientos de la Ley de Dios.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reverenciar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nuestra esperanza y cómo ser vencedor con Cristo Jesús obedeciendo sus mandamientos.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74200</TotalTime>
  <Words>927</Words>
  <Application>Microsoft Office PowerPoint</Application>
  <PresentationFormat>Presentación en pantalla (4:3)</PresentationFormat>
  <Paragraphs>92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es temer a Dios? Apocalipsis 14:7, Eclesiastés 12:13, 14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6800</cp:revision>
  <dcterms:created xsi:type="dcterms:W3CDTF">2007-04-17T14:25:21Z</dcterms:created>
  <dcterms:modified xsi:type="dcterms:W3CDTF">2023-04-17T22:40:08Z</dcterms:modified>
</cp:coreProperties>
</file>