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69"/>
          </p14:sldIdLst>
        </p14:section>
        <p14:section name="Sección sin título" id="{AED1ED32-3F7B-4EF3-AA8C-1268E0351262}">
          <p14:sldIdLst>
            <p14:sldId id="282"/>
            <p14:sldId id="279"/>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5/31/2023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03 de junio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LOS ENGAÑOS FINALES DE SATANÁS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17:17</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10</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133535" y="1702545"/>
            <a:ext cx="4793635" cy="390008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las dos falsedades de Babilonia.</a:t>
            </a:r>
          </a:p>
          <a:p>
            <a:pPr eaLnBrk="1" hangingPunct="1">
              <a:lnSpc>
                <a:spcPct val="90000"/>
              </a:lnSpc>
            </a:pPr>
            <a:r>
              <a:rPr lang="es-MX" sz="2400" b="1" dirty="0">
                <a:solidFill>
                  <a:schemeClr val="accent6">
                    <a:lumMod val="75000"/>
                  </a:schemeClr>
                </a:solidFill>
              </a:rPr>
              <a:t>SENTIR el deseo de ser guiado por la Palabra de Dios.</a:t>
            </a:r>
          </a:p>
          <a:p>
            <a:pPr eaLnBrk="1" hangingPunct="1">
              <a:lnSpc>
                <a:spcPct val="90000"/>
              </a:lnSpc>
            </a:pPr>
            <a:r>
              <a:rPr lang="es-MX" sz="2400" b="1" dirty="0">
                <a:solidFill>
                  <a:schemeClr val="accent6">
                    <a:lumMod val="75000"/>
                  </a:schemeClr>
                </a:solidFill>
              </a:rPr>
              <a:t>HACER la decisión de tomar la armadura de Dios para vencer el engaño del enemigo espiritual.</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guiado por la verdad de la Palabra de Dios como Cristo Jesús.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¿Cuál es la primera falsedad con la engaña Babilonia?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 es la segunda falsedad con la que engaña Babilonia?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¿Cuál es el llamado final de Dios?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La inmortalidad del alma. “Uno de los pilares del engaño babilónico es una falsa concepción de la muerte, que, sobre la base de la idea de la inmortalidad del alma, prepara el camino para la influencia engañosa del espiritismo.” </a:t>
            </a:r>
            <a:r>
              <a:rPr lang="es-ES" sz="1800" b="1" dirty="0">
                <a:solidFill>
                  <a:schemeClr val="accent6">
                    <a:lumMod val="50000"/>
                  </a:schemeClr>
                </a:solidFill>
              </a:rPr>
              <a:t>(GEB 106)</a:t>
            </a:r>
          </a:p>
          <a:p>
            <a:r>
              <a:rPr lang="es-ES" sz="2400" b="1" dirty="0">
                <a:solidFill>
                  <a:schemeClr val="accent6">
                    <a:lumMod val="50000"/>
                  </a:schemeClr>
                </a:solidFill>
              </a:rPr>
              <a:t>“Si tu crees que los muertos, de alguna forma, están vivos y hasta podrían llegar a comunicarse con nosotros, entonces, ¿Qué protección tienes contra cualquiera de los miles de engaños de Satanás.” </a:t>
            </a:r>
            <a:r>
              <a:rPr lang="es-ES" sz="1800" b="1" dirty="0">
                <a:solidFill>
                  <a:schemeClr val="accent6">
                    <a:lumMod val="50000"/>
                  </a:schemeClr>
                </a:solidFill>
              </a:rPr>
              <a:t>(Id)</a:t>
            </a:r>
          </a:p>
          <a:p>
            <a:r>
              <a:rPr lang="es-ES" sz="2400" b="1" dirty="0">
                <a:solidFill>
                  <a:schemeClr val="accent6">
                    <a:lumMod val="50000"/>
                  </a:schemeClr>
                </a:solidFill>
              </a:rPr>
              <a:t>“Mientras el primero pone el fundamento del espiritismo. A Satanás realmente no le importa cómo se engaña, con el espiritismo.”</a:t>
            </a:r>
            <a:r>
              <a:rPr lang="es-ES" sz="1800" b="1" dirty="0">
                <a:solidFill>
                  <a:schemeClr val="accent6">
                    <a:lumMod val="50000"/>
                  </a:schemeClr>
                </a:solidFill>
              </a:rPr>
              <a:t>(Id).</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Cuál es la primera falsedad con la engaña Babilonia</a:t>
            </a:r>
            <a:r>
              <a:rPr lang="es-MX" sz="2400" b="1" dirty="0">
                <a:solidFill>
                  <a:srgbClr val="FFFFCC"/>
                </a:solidFill>
              </a:rPr>
              <a:t>? </a:t>
            </a:r>
            <a:r>
              <a:rPr lang="es-MX" sz="2000" b="1" dirty="0">
                <a:solidFill>
                  <a:srgbClr val="FFCC99"/>
                </a:solidFill>
              </a:rPr>
              <a:t>Apocalipsis 16:13, 14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santidad del domingo, el venerable día del sol.</a:t>
            </a:r>
          </a:p>
          <a:p>
            <a:r>
              <a:rPr lang="es-ES" sz="2400" b="1" dirty="0">
                <a:solidFill>
                  <a:schemeClr val="accent6">
                    <a:lumMod val="50000"/>
                  </a:schemeClr>
                </a:solidFill>
              </a:rPr>
              <a:t>El profeta Ezequiel nos informa: “En lugar de adorar al Creador del sol, adoraban al sol.” </a:t>
            </a:r>
            <a:r>
              <a:rPr lang="es-ES" sz="1800" b="1" dirty="0">
                <a:solidFill>
                  <a:schemeClr val="accent6">
                    <a:lumMod val="50000"/>
                  </a:schemeClr>
                </a:solidFill>
              </a:rPr>
              <a:t>(GEB 107)</a:t>
            </a:r>
          </a:p>
          <a:p>
            <a:r>
              <a:rPr lang="es-ES" sz="2400" b="1" dirty="0">
                <a:solidFill>
                  <a:schemeClr val="accent6">
                    <a:lumMod val="50000"/>
                  </a:schemeClr>
                </a:solidFill>
              </a:rPr>
              <a:t>“El año 321 d. C. Constantino también aprobó la primera ley dominical. Este edicto declaraba: ‘En el venerable día del sol, que los magistrados y a gente que reside en las ciudades descansen, y que todos los talleres se cierren’.” </a:t>
            </a:r>
            <a:r>
              <a:rPr lang="es-ES" sz="1800" b="1" dirty="0">
                <a:solidFill>
                  <a:schemeClr val="accent6">
                    <a:lumMod val="50000"/>
                  </a:schemeClr>
                </a:solidFill>
              </a:rPr>
              <a:t>(Id)</a:t>
            </a:r>
          </a:p>
          <a:p>
            <a:r>
              <a:rPr lang="es-ES" sz="2400" b="1" dirty="0">
                <a:solidFill>
                  <a:schemeClr val="accent6">
                    <a:lumMod val="50000"/>
                  </a:schemeClr>
                </a:solidFill>
              </a:rPr>
              <a:t>“Merced a los dos grandes errores, el de la inmortalidad del alma y el de la santidad del domingo, Satanás someterá a la gente bajo sus engaños.”</a:t>
            </a:r>
            <a:r>
              <a:rPr lang="es-ES" sz="1800" b="1" dirty="0">
                <a:solidFill>
                  <a:schemeClr val="accent6">
                    <a:lumMod val="50000"/>
                  </a:schemeClr>
                </a:solidFill>
              </a:rPr>
              <a:t>(CS 645; GEB 112)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Cuál es la segunda falsedad con la que engaña Babilonia</a:t>
            </a:r>
            <a:r>
              <a:rPr lang="es-MX" sz="2400" b="1" dirty="0">
                <a:solidFill>
                  <a:srgbClr val="FFFFCC"/>
                </a:solidFill>
              </a:rPr>
              <a:t>?</a:t>
            </a:r>
            <a:r>
              <a:rPr lang="es-MX" sz="2400" b="1" dirty="0">
                <a:solidFill>
                  <a:srgbClr val="FFCC99"/>
                </a:solidFill>
              </a:rPr>
              <a:t> </a:t>
            </a:r>
            <a:r>
              <a:rPr lang="es-MX" sz="2000" b="1" dirty="0">
                <a:solidFill>
                  <a:srgbClr val="FFCC99"/>
                </a:solidFill>
              </a:rPr>
              <a:t>Ezequiel 8:16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Hace un llamado a la fidelidad. “Cada uno eche de sí las viles ídolos que deleitan sus ojos… Andad en mis ordenanzas, y guardad cuidadosamente mis leyes. Santificad mis sábados y sean una señal entre mí y vosotros.” </a:t>
            </a:r>
            <a:r>
              <a:rPr lang="es-ES" sz="1800" b="1" dirty="0">
                <a:solidFill>
                  <a:schemeClr val="accent6">
                    <a:lumMod val="50000"/>
                  </a:schemeClr>
                </a:solidFill>
              </a:rPr>
              <a:t>(GEB 108)</a:t>
            </a:r>
          </a:p>
          <a:p>
            <a:r>
              <a:rPr lang="es-ES" sz="2400" b="1" dirty="0">
                <a:solidFill>
                  <a:schemeClr val="accent6">
                    <a:lumMod val="50000"/>
                  </a:schemeClr>
                </a:solidFill>
              </a:rPr>
              <a:t>La mujer de Apocalipsis 17 está embriagando con el vino de las falsas doctrinas de Babilonia. La invitación de Dios es: “Salid de ella pueblo mío.”</a:t>
            </a:r>
          </a:p>
          <a:p>
            <a:r>
              <a:rPr lang="es-ES" sz="2400" b="1" dirty="0">
                <a:solidFill>
                  <a:schemeClr val="accent6">
                    <a:lumMod val="50000"/>
                  </a:schemeClr>
                </a:solidFill>
              </a:rPr>
              <a:t>“¿En qué consiste ese vino? En sus doctrinas falsas. Ha dado al mundo un día de reposo falso en lugar del verdadero, y con la inmortalidad del alma.”</a:t>
            </a:r>
            <a:r>
              <a:rPr lang="es-ES" sz="1800" b="1" dirty="0">
                <a:solidFill>
                  <a:schemeClr val="accent6">
                    <a:lumMod val="50000"/>
                  </a:schemeClr>
                </a:solidFill>
              </a:rPr>
              <a:t>(MS 2: 135; GEB 109)</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¿Cuál es el llamado final de Dios</a:t>
            </a:r>
            <a:r>
              <a:rPr lang="es-MX" sz="2400" b="1" dirty="0">
                <a:solidFill>
                  <a:srgbClr val="FFFFCC"/>
                </a:solidFill>
              </a:rPr>
              <a:t>? </a:t>
            </a:r>
            <a:r>
              <a:rPr lang="es-MX" sz="2000" b="1" dirty="0">
                <a:solidFill>
                  <a:srgbClr val="FFCC99"/>
                </a:solidFill>
              </a:rPr>
              <a:t>Ezequiel 20:7, 19, 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fiel a Dios, obedeciendo los diez mandamientos de la Ley de Dios y no lo que da la Babilonia.</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ser fiel a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el mensaje de fidelidad a Dios en todo momento, fundamentados en la Palabra de Dios.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75736</TotalTime>
  <Words>1019</Words>
  <Application>Microsoft Office PowerPoint</Application>
  <PresentationFormat>Presentación en pantalla (4:3)</PresentationFormat>
  <Paragraphs>92</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¿Cuál es la primera falsedad con la engaña Babilonia? Apocalipsis 16:13, 14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6891</cp:revision>
  <dcterms:created xsi:type="dcterms:W3CDTF">2007-04-17T14:25:21Z</dcterms:created>
  <dcterms:modified xsi:type="dcterms:W3CDTF">2023-05-31T22:30:19Z</dcterms:modified>
</cp:coreProperties>
</file>