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DF148E9A-1561-4CA9-B6A7-EBFD938B1650}">
          <p14:sldIdLst/>
        </p14:section>
        <p14:section name="Sección sin título" id="{0CEA57B3-66DD-4105-B715-D2A618005FBE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06 de mayo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 HORA DE SU JUICIO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Romanos 13:11, 12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06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25642" y="1701570"/>
            <a:ext cx="5209422" cy="39020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el inicio del juicio divino.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comunicar sobre el inicio del juicio divino.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tomar como abogado al Señor Jesucristo y comunicar sobre el inicio del juicio.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anuncia el juicio de Dios y que se prepara para el juicio divino.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¿El día de la expiación prefiguraba la obra del juicio divino?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anuncios proféticos tiene la profecía de 2300 días?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llamado hace Dios mediante esta profecía del juicio de Dios?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“prefiguraba la purificación del santuario celestial y la obra del juicio divino”.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“Hasta 2300 días de tardes y mañanas. Entonces el Santuario será purificado.”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(Daniel 8:14)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¿De qué sería purificado el Santuario? El libro de Levítico dice: “Así purificará el Santuario de las impurezas de los Israelitas, de sus rebeliones y de sus pecados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.” Purificado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con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sangre. </a:t>
            </a:r>
            <a:r>
              <a:rPr lang="es-ES" sz="1800" b="1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Levítico 16:16)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décimo día del séptimo será el día de Expiación... para reconciliaros ante el Señor vuestro Dios… el que no se reconciliaba será cortado del pueblo.”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(Lev. 23:27-29) Era día de juicio, día de purificación.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El día de la expiación prefiguraba la obra del juicio divino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Daniel 8:14; Levítico 16:16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profeta Daniel no entendía las profecías que le mostró en visión, entonces oró y el ángel Gabriel le explicó.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8:26, 27; 9:21- 23) Algunos anuncios proféticos son: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inicio de la profecía. El ángel le dice: “Conoce y entiende que desde que salga la orden de restaurar y edificar a Jerusalén.”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9:25)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El rey Artajerjes el año 457 a. C. da la orden de edificar a Jerusalén.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bautismo de Cristo Jesús, el Mesías, ungido para su ministerio, el año 27.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9:24; Mat. 3:16)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muerte del Señor Jesucristo, año 31.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26, 27)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comienzo de la purificación del Santuario y la obra del juicio divino 1844.”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8:14; Ap. 14:7; GEB 69)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anuncios proféticos tiene la profecía de 2300 días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MX" sz="2000" b="1">
                <a:solidFill>
                  <a:srgbClr val="FFCC99"/>
                </a:solidFill>
              </a:rPr>
              <a:t>Daniel 8:14</a:t>
            </a:r>
            <a:endParaRPr lang="es-MX" sz="2000" b="1" dirty="0">
              <a:solidFill>
                <a:srgbClr val="FF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 una llamado de urgencia, para que el pueblo de Dios testifique, con renovado fervor, a familiares, amigos, vecinos y compañeros de trabajo.”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70)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Presentando el evangelio eterno, con una invitación de reconciliación y purificación de los corazones para la venida de Jesús.”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Con estas palabras: “¡Temed a Dios y dadle gloria, porque ha llegado la hora de su juicio! Y adorad al que hizo el cielo y la tierra.”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(Ap. 14:7)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Los mensajes de los tres ángeles de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14:6- 12 son llamados de amor y advertencias para la humanidad, Dios quiere nuestra salvación..”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llamado hace Dios mediante esta profecía del juicio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Apocalipsis 14:7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prepararse para el juicio divino y anunciar a los amigos, vecinos y familiares.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prepararte y anunciar el juicio de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nuestra esperanza de absolución en el juicio divino, e informar a amigos, vecinos y familiares.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74773</TotalTime>
  <Words>1013</Words>
  <Application>Microsoft Office PowerPoint</Application>
  <PresentationFormat>Presentación en pantalla (4:3)</PresentationFormat>
  <Paragraphs>94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¿El día de la expiación prefiguraba la obra del juicio divino? Daniel 8:14; Levítico 16:16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6831</cp:revision>
  <dcterms:created xsi:type="dcterms:W3CDTF">2007-04-17T14:25:21Z</dcterms:created>
  <dcterms:modified xsi:type="dcterms:W3CDTF">2023-05-03T22:57:07Z</dcterms:modified>
</cp:coreProperties>
</file>