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DF148E9A-1561-4CA9-B6A7-EBFD938B1650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29 de abril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BUENA NOTICIA DEL JUICIO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14:7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80355" y="1687968"/>
            <a:ext cx="3499996" cy="392924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juicio divino.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alcanzar la justicia divina.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prepararme para el juicio divino e informar al prójimo del juicio divino.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tiene la esperanza en juicio divino que pondrá fin al problema del pecado.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es buena noticia el juicio divino?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cruz y el juicio revelan la justicia y la misericordia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¿Los libros proféticos de Daniel y Apocalipsis nos hablan de juicio?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nos trae esperanza de salvación y solución al problema del pecado. “El evangelio y el juicio, ambas partes del mensaje del primer ángel, están inseparablemente entrelazados. Si no fuera por el evangelio eterno, no tendríamos esperanza en el juicio.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“Durante este juicio, los mundos no caídos verán que Dios ha hecho todo lo posible para salvar a cada ser humano. El juicio revela la justicia y la misericordia de Dios. Dice algo acerca de su amor y su ley.”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el juicio se aclarará la acusación del ángel rebelde que, Dios es injusto. “.”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6:2)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Por qué es buena noticia el juicio divino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14:7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“La cruz y el juicio revelan que Dios es justo y misericordioso. La transgresión de la ley exige la muerte del pecador. La justicia declara: La paga del pecado es la muerte. La misericordia responde: El don gratuito de Dios es la vida eterna en Cristo Jesús Señor nuestro.”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6:23; GEB 51)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la ley de Dios pudiera haberse cambiado o abolido, o abolirse, habría sido totalmente innecesario que Jesús muriera. La muerte de Cristo establece la naturaleza eterna de la Ley.”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obras revelan nuestras decisiones y nuestra lealtad a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La cruz y el juicio revelan la justicia y la misericordia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Apocalipsis 20:12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“Los libros proféticos de Daniel y Apocalipsis son complementarios, y nos señalan los acontecimientos que se desarrollarán en los últimos días de la historia de la humanidad.”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52)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libro de Daniel revela cuándo comenzó el juicio. El libro de Apocalipsis anuncia que la hora del juicio de Dios ha llegado.”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14:7; 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destino de la humanidad se decide en el tribunal celestial. El derecho prevalece. La verdad triunfa. La justicia reina… Y lo bueno es que termina muy bien para el pueblo fiel de Dios, revestido de la justicia de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¿Los libros proféticos de Daniel y Apocalipsis nos hablan de juicio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Daniel 7:9, 10, 13, 14, 26,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agradecer a Dios, por la justicia divina y el deseo de advertir sobre el proceso judicial divino.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comunicar sobre la buena noticia del juicio divino?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nuestra esperanza de absolución en el juicio divino, e informar que, Jesús se ofrece ser nuestro abogado.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74413</TotalTime>
  <Words>968</Words>
  <Application>Microsoft Office PowerPoint</Application>
  <PresentationFormat>Presentación en pantalla (4:3)</PresentationFormat>
  <Paragraphs>91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¿Por qué es buena noticia el juicio divino? Apocalipsis 14:7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6811</cp:revision>
  <dcterms:created xsi:type="dcterms:W3CDTF">2007-04-17T14:25:21Z</dcterms:created>
  <dcterms:modified xsi:type="dcterms:W3CDTF">2023-04-24T23:00:17Z</dcterms:modified>
</cp:coreProperties>
</file>