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24 de junio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ENCENDIDOS  CON LA GLORIA DE DIOS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18:1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8201" y="1731144"/>
            <a:ext cx="4324304" cy="38428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gloria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ser comunicar la amonestación de Dios a la humanidad.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ponerse en la manos de Dios, para la proclamación del evangelio.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fervoroso en la proclamación del evangelio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la gloria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estará encendido por la gloria de Dios nuestro ser?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debemos exaltar al Cordero Inmolado?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gloria es su carácter. La tierra se llenará de la gloria de Dios cuando nosotros estemos llenos del amor de Dios y cuando su amor redentor transforme nuestro carácter.”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último mensaje que llevan tres ángeles en medio del cielo para proclamar ante un mundo envuelto en tinieblas espirituales es: ‘¡Teman a Dios y denle gloria! … !La tierra se llenará del conocimiento de la gloria del Señor, como el agua cubre el mar.’”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14:7; Hab. 2:14; 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mensaje de la justicia de Cristo resonará de un extremo de la tierra hasta el otro para preparar el camino del Señor.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es la gloria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18:1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estemos santificados en la verdad, y por la Verdad, que es Cristo Jesús.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“Siervos de Dios, con semblantes iluminados y resplandecientes de santa consagración, se apresurarán de lugar en lugar para proclamar el mensaje del cielo.”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143, CS 670)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rayos de luz penetrarán por todas partes, la verdad aparecerá en toda su claridad y los sinceros hijos de Dios romperán las ligaduras que los tenían sujetos. Los lazos familiares y las relaciones eclesiásticas serán impotentes para retenerlos.”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(Id; CS 670) 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Cuándo estará encendido por la gloria de Dios nuestro ser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17:17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Apocalipsis, el símbolo Cordero inmolado,  representa a Jesucristo crucificado.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podemos ser fieles a nuestro llamado, no podemos hacer la obra para la que Dios ha suscitado a esta iglesia, a menos que tengamos al Cordero, al Cordero inmolado, a Jesús crucificado, como sacrificio por nuestros pecados, como el punto focal de nuestro mensaje.”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“Debemos colocar intencionalmente al Cordero que fue inmolado en el centro mismo de nuestras doctrinas y misión, y en el corazón de cada sermón que predicamos, estudio bíblico que damos.”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debemos exaltar al Cordero inmolado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5:6- 8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fervoroso en la predicación del evangelio de 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un discípulo fervoroso?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mensaje de Jesucristo sacrificado, que él murió para nuestro perdón de pecados.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76473</TotalTime>
  <Words>965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es la gloria de Dios? Apocalipsis 18:1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6938</cp:revision>
  <dcterms:created xsi:type="dcterms:W3CDTF">2007-04-17T14:25:21Z</dcterms:created>
  <dcterms:modified xsi:type="dcterms:W3CDTF">2023-06-20T23:29:16Z</dcterms:modified>
</cp:coreProperties>
</file>