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69"/>
          </p14:sldIdLst>
        </p14:section>
        <p14:section name="Sección sin título" id="{AED1ED32-3F7B-4EF3-AA8C-1268E0351262}">
          <p14:sldIdLst>
            <p14:sldId id="282"/>
            <p14:sldId id="279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6/12/2023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17 de junio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SELLO DE DIOS Y LA MARCA DE LA BESTIA 2P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7:2, 3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8425" y="1731144"/>
            <a:ext cx="5123856" cy="38428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profecía de 1260 días proféticos.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ser fiel como Jesús.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fiel hasta la muerte.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fiel, que tiene la mentalidad de Cristo Jesús.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viene después de la profecía de 1260 días proféticos?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nos revela la profecía de Apocalipsis 17:12- 14?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¿Cuáles son las características del sello de Dios y marca de la bestia?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anuncia que la bestia recibiría la autoridad de obrar durante 42 meses; que equivale a 1260 años, por principio de un día por cada año.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13:1-5; Núm. 14:34)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se cumple: “En 538 d. C. Justiniano, el emperador romano, concedió al obispo de Roma el rol de defensor de la fe.” En este periodo hubo una persecución a los cristianos hasta 1798; y Vaticano desaparece como estado.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1929, el gobierno Italiano devolvió los territorios pontificios y reconoce como estado libre; la herida es sanada, y entonces combatiría a los santos.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(Diccionario Lex. Vaticano; Ap. 13:3-8)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viene después de la profecía de 1260 días proféticos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12:6; 13:3- 5 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“Hay tres comentarios importantes que Juan hace en este pasaje: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Primer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los poderes políticos tienen un propósito y darán su poder y autoridad a la bestia.”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segundo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este conglomerado del error hace guerra contra Jesús, el Cordero.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tercer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en la última guerra de la tierra, Cristo y sus seguidores triunfarán. No gana la bestia; Jesús gana.”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pasado, el emperador Constantino acudió a la religión, y se alió con el poder del estado, hubo persecución, igual acontecerá en lo futuro.”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(Id) 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nos revela la profecía de Apocalipsis 17:12- 14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17:12- 14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sello de Dios está insertado en la Ley de Dios. “El cuarto mandamiento contiene tres elementos de un sello auténtico.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En primer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el nombre del dueño del sello: ‘El Señor tu Dios.’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20:10)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segundo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el título del dueño del sello: ‘El Señor que hizo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20:11)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Creador. Y en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tercer lugar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el territorio del propietario del sello: ‘El cielo, la tierra y el mar…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20:11; GEB 131)”.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iglesia de Roma afirma que el domingo es la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‘marca’ de su autoridad eclesiástica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‘Por su puesto, la iglesia católica afirma que el cambio fue acto suyo.’”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The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American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Catholic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Q.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Review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, enero 1883; GEB 131)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¿Cuáles son las características del sello de Dios y marca de la bestia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Éxodo 20:8- 11; Apocalipsis 14:9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un discípulo fiel, con el corazón o mentalidad de Cristo Jesús.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un discípulo fiel?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el mensaje de que el sello de Dios está insertado en la Ley de Dios; y motivar a la fidelidad.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76280</TotalTime>
  <Words>1054</Words>
  <Application>Microsoft Office PowerPoint</Application>
  <PresentationFormat>Presentación en pantalla (4:3)</PresentationFormat>
  <Paragraphs>92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viene después de la profecía de 1260 días proféticos? Apocalipsis 12:6; 13:3- 5 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6926</cp:revision>
  <dcterms:created xsi:type="dcterms:W3CDTF">2007-04-17T14:25:21Z</dcterms:created>
  <dcterms:modified xsi:type="dcterms:W3CDTF">2023-06-12T22:02:06Z</dcterms:modified>
</cp:coreProperties>
</file>