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1B2364EF-C85E-465D-8903-99FDDE7DDF15}">
          <p14:sldIdLst>
            <p14:sldId id="256"/>
            <p14:sldId id="284"/>
            <p14:sldId id="285"/>
            <p14:sldId id="286"/>
            <p14:sldId id="265"/>
            <p14:sldId id="269"/>
          </p14:sldIdLst>
        </p14:section>
        <p14:section name="Sección sin título" id="{AED1ED32-3F7B-4EF3-AA8C-1268E0351262}">
          <p14:sldIdLst>
            <p14:sldId id="282"/>
            <p14:sldId id="279"/>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6/5/2023</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10 de junio 2023</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EL SELLO DE DIOS Y LA MARCA DE LA BESTIA 1P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Juan 7:2, 3</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2° Trimestre de 2023</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11</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3068278" y="1702545"/>
            <a:ext cx="2924149" cy="390008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el sello de Dios y marca de la bestia.</a:t>
            </a:r>
          </a:p>
          <a:p>
            <a:pPr eaLnBrk="1" hangingPunct="1">
              <a:lnSpc>
                <a:spcPct val="90000"/>
              </a:lnSpc>
            </a:pPr>
            <a:r>
              <a:rPr lang="es-MX" sz="2400" b="1" dirty="0">
                <a:solidFill>
                  <a:schemeClr val="accent6">
                    <a:lumMod val="75000"/>
                  </a:schemeClr>
                </a:solidFill>
              </a:rPr>
              <a:t>SENTIR el deseo ser paciente y perseverante.</a:t>
            </a:r>
          </a:p>
          <a:p>
            <a:pPr eaLnBrk="1" hangingPunct="1">
              <a:lnSpc>
                <a:spcPct val="90000"/>
              </a:lnSpc>
            </a:pPr>
            <a:r>
              <a:rPr lang="es-MX" sz="2400" b="1" dirty="0">
                <a:solidFill>
                  <a:schemeClr val="accent6">
                    <a:lumMod val="75000"/>
                  </a:schemeClr>
                </a:solidFill>
              </a:rPr>
              <a:t>HACER la decisión de ser perseverante y prepararse para la crisis final.</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paciente y perseverante como Cristo Jesús, preparándose para la crisis final.</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aprender?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aprender?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¿Qué indica la señal de Dios y la marca de la bestia?</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enfrentará el pueblo de Dios en la crisis final?</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¿Cristo Jesús es nuestro verdadero sacerdote?</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En Apocalipsis 7 habla del sello de Dios y Apocalipsis 14 habla de la marca de la vestía. “A lo largo de los siglos, el sábado ha sido una </a:t>
            </a:r>
            <a:r>
              <a:rPr lang="es-ES" sz="2400" b="1" u="sng" dirty="0">
                <a:solidFill>
                  <a:schemeClr val="accent6">
                    <a:lumMod val="50000"/>
                  </a:schemeClr>
                </a:solidFill>
              </a:rPr>
              <a:t>señal</a:t>
            </a:r>
            <a:r>
              <a:rPr lang="es-ES" sz="2400" b="1" dirty="0">
                <a:solidFill>
                  <a:schemeClr val="accent6">
                    <a:lumMod val="50000"/>
                  </a:schemeClr>
                </a:solidFill>
              </a:rPr>
              <a:t> especial de </a:t>
            </a:r>
            <a:r>
              <a:rPr lang="es-ES" sz="2400" b="1" u="sng" dirty="0">
                <a:solidFill>
                  <a:schemeClr val="accent6">
                    <a:lumMod val="50000"/>
                  </a:schemeClr>
                </a:solidFill>
              </a:rPr>
              <a:t>lealtad a Dios</a:t>
            </a:r>
            <a:r>
              <a:rPr lang="es-ES" sz="2400" b="1" dirty="0">
                <a:solidFill>
                  <a:schemeClr val="accent6">
                    <a:lumMod val="50000"/>
                  </a:schemeClr>
                </a:solidFill>
              </a:rPr>
              <a:t>. El sábado ha revelado que Dios es digno de adoración como el Creador del universo. </a:t>
            </a:r>
            <a:r>
              <a:rPr lang="es-ES" sz="1800" b="1" dirty="0">
                <a:solidFill>
                  <a:schemeClr val="accent6">
                    <a:lumMod val="50000"/>
                  </a:schemeClr>
                </a:solidFill>
              </a:rPr>
              <a:t>(GEB 122)</a:t>
            </a:r>
          </a:p>
          <a:p>
            <a:r>
              <a:rPr lang="es-ES" sz="2400" b="1" dirty="0">
                <a:solidFill>
                  <a:schemeClr val="accent6">
                    <a:lumMod val="50000"/>
                  </a:schemeClr>
                </a:solidFill>
              </a:rPr>
              <a:t>“La marca de la bestia también gira en torno a la adoración. Satanás ha introducido un falso día de reposo, el primer día de la semana, como </a:t>
            </a:r>
            <a:r>
              <a:rPr lang="es-ES" sz="2400" b="1" u="sng" dirty="0">
                <a:solidFill>
                  <a:schemeClr val="accent6">
                    <a:lumMod val="50000"/>
                  </a:schemeClr>
                </a:solidFill>
              </a:rPr>
              <a:t>símbolo de su autoridad</a:t>
            </a:r>
            <a:r>
              <a:rPr lang="es-ES" sz="2400" b="1" dirty="0">
                <a:solidFill>
                  <a:schemeClr val="accent6">
                    <a:lumMod val="50000"/>
                  </a:schemeClr>
                </a:solidFill>
              </a:rPr>
              <a:t>.” </a:t>
            </a:r>
            <a:r>
              <a:rPr lang="es-ES" sz="1800" b="1" dirty="0">
                <a:solidFill>
                  <a:schemeClr val="accent6">
                    <a:lumMod val="50000"/>
                  </a:schemeClr>
                </a:solidFill>
              </a:rPr>
              <a:t>(Id)</a:t>
            </a:r>
          </a:p>
          <a:p>
            <a:r>
              <a:rPr lang="es-ES" sz="2400" b="1" dirty="0">
                <a:solidFill>
                  <a:schemeClr val="accent6">
                    <a:lumMod val="50000"/>
                  </a:schemeClr>
                </a:solidFill>
              </a:rPr>
              <a:t>“La última batalla es…con respecto a la Ley de Dios.” </a:t>
            </a:r>
            <a:r>
              <a:rPr lang="es-ES" sz="1800" b="1" dirty="0">
                <a:solidFill>
                  <a:schemeClr val="accent6">
                    <a:lumMod val="50000"/>
                  </a:schemeClr>
                </a:solidFill>
              </a:rPr>
              <a:t>(GEB 121). </a:t>
            </a:r>
            <a:r>
              <a:rPr lang="es-ES" sz="2400" b="1" dirty="0">
                <a:solidFill>
                  <a:schemeClr val="accent6">
                    <a:lumMod val="50000"/>
                  </a:schemeClr>
                </a:solidFill>
              </a:rPr>
              <a:t>Debemos aprender a ser pacientes, perseverantes y fieles.</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Qué indica la señal de Dios y la marca de la bestia</a:t>
            </a:r>
            <a:r>
              <a:rPr lang="es-MX" sz="2400" b="1" dirty="0">
                <a:solidFill>
                  <a:srgbClr val="FFFFCC"/>
                </a:solidFill>
              </a:rPr>
              <a:t>? </a:t>
            </a:r>
            <a:r>
              <a:rPr lang="es-MX" sz="2000" b="1" dirty="0">
                <a:solidFill>
                  <a:srgbClr val="FFCC99"/>
                </a:solidFill>
              </a:rPr>
              <a:t>Apocalipsis 7:2, 3; 14:9, 10, 12  </a:t>
            </a:r>
            <a:endParaRPr lang="es-MX" sz="16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“La profecía de la marca de la bestia en Apocalipsis 13 nos habla de lo peor de la guerra de Satanás contra Dios… habla de un tiempo en el futuro, cuando el diablo obrará mediante un poder político-religioso terrenal llamado ‘bestia’, y recurrirá al uso de la fuerza.” </a:t>
            </a:r>
            <a:r>
              <a:rPr lang="es-ES" sz="1800" b="1" dirty="0">
                <a:solidFill>
                  <a:schemeClr val="accent6">
                    <a:lumMod val="50000"/>
                  </a:schemeClr>
                </a:solidFill>
              </a:rPr>
              <a:t>(GEB 118)</a:t>
            </a:r>
          </a:p>
          <a:p>
            <a:r>
              <a:rPr lang="es-ES" sz="2400" b="1" dirty="0">
                <a:solidFill>
                  <a:schemeClr val="accent6">
                    <a:lumMod val="50000"/>
                  </a:schemeClr>
                </a:solidFill>
              </a:rPr>
              <a:t>“La profecía de la marca de la vestía tiene que ver con el eslabón final en esta cadena impía. Al igual que las persecuciones del pasado, está diseñada para obligar a todos a ajustarse a determinado conjunto de creencia y a un sistema de culto de adoración… empezará con sanciones económicas. ” </a:t>
            </a:r>
            <a:r>
              <a:rPr lang="es-ES" sz="1800" b="1" dirty="0">
                <a:solidFill>
                  <a:schemeClr val="accent6">
                    <a:lumMod val="50000"/>
                  </a:schemeClr>
                </a:solidFill>
              </a:rPr>
              <a:t> (Id)  </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Qué enfrentará el pueblo de Dios en la crisis final</a:t>
            </a:r>
            <a:r>
              <a:rPr lang="es-MX" sz="2400" b="1" dirty="0">
                <a:solidFill>
                  <a:srgbClr val="FFFFCC"/>
                </a:solidFill>
              </a:rPr>
              <a:t>?</a:t>
            </a:r>
            <a:r>
              <a:rPr lang="es-MX" sz="2400" b="1" dirty="0">
                <a:solidFill>
                  <a:srgbClr val="FFCC99"/>
                </a:solidFill>
              </a:rPr>
              <a:t> </a:t>
            </a:r>
            <a:r>
              <a:rPr lang="es-MX" sz="2000" b="1" dirty="0">
                <a:solidFill>
                  <a:srgbClr val="FFCC99"/>
                </a:solidFill>
              </a:rPr>
              <a:t>Apocalipsis 13:15- 17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La Escritura nos dice: “Hay un solo Dios, y un solo Mediador entre Dios y los hombres, Jesucristo hombre.” </a:t>
            </a:r>
            <a:r>
              <a:rPr lang="es-ES" sz="1800" b="1" dirty="0">
                <a:solidFill>
                  <a:schemeClr val="accent6">
                    <a:lumMod val="50000"/>
                  </a:schemeClr>
                </a:solidFill>
              </a:rPr>
              <a:t>(1 Timoteo2:5)</a:t>
            </a:r>
          </a:p>
          <a:p>
            <a:r>
              <a:rPr lang="es-ES" sz="2400" b="1" dirty="0">
                <a:solidFill>
                  <a:schemeClr val="accent6">
                    <a:lumMod val="50000"/>
                  </a:schemeClr>
                </a:solidFill>
              </a:rPr>
              <a:t>La profecía de Apocalipsis 13:4, 5,  nos revela que el dragón le da autoridad a la bestia y hablaba palabras arrogantes y blasfemas.</a:t>
            </a:r>
          </a:p>
          <a:p>
            <a:r>
              <a:rPr lang="es-ES" sz="2400" b="1" dirty="0">
                <a:solidFill>
                  <a:schemeClr val="accent6">
                    <a:lumMod val="50000"/>
                  </a:schemeClr>
                </a:solidFill>
              </a:rPr>
              <a:t>“Blasfemia se equipara con arrogancia los privilegios y la prerrogativas de Dios.” </a:t>
            </a:r>
            <a:r>
              <a:rPr lang="es-ES" sz="1800" b="1" dirty="0">
                <a:solidFill>
                  <a:schemeClr val="accent6">
                    <a:lumMod val="50000"/>
                  </a:schemeClr>
                </a:solidFill>
              </a:rPr>
              <a:t>(GEB 120)</a:t>
            </a:r>
          </a:p>
          <a:p>
            <a:r>
              <a:rPr lang="es-ES" sz="2400" b="1" dirty="0">
                <a:solidFill>
                  <a:schemeClr val="accent6">
                    <a:lumMod val="50000"/>
                  </a:schemeClr>
                </a:solidFill>
              </a:rPr>
              <a:t>“La iglesia de Roma enseña que, el sacerdote es el mediador entre Dios y la humanidad pecaminosa… No puede ser nuestro mediador porque él también necesita </a:t>
            </a:r>
            <a:r>
              <a:rPr lang="es-ES" sz="2400" b="1">
                <a:solidFill>
                  <a:schemeClr val="accent6">
                    <a:lumMod val="50000"/>
                  </a:schemeClr>
                </a:solidFill>
              </a:rPr>
              <a:t>un mediador.”</a:t>
            </a:r>
            <a:r>
              <a:rPr lang="es-ES" sz="1800" b="1">
                <a:solidFill>
                  <a:schemeClr val="accent6">
                    <a:lumMod val="50000"/>
                  </a:schemeClr>
                </a:solidFill>
              </a:rPr>
              <a:t>(Id)</a:t>
            </a:r>
            <a:endParaRPr lang="es-ES" sz="18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¿Cristo Jesús es nuestro verdadero sacerdote</a:t>
            </a:r>
            <a:r>
              <a:rPr lang="es-MX" sz="2400" b="1" dirty="0">
                <a:solidFill>
                  <a:srgbClr val="FFFFCC"/>
                </a:solidFill>
              </a:rPr>
              <a:t>? </a:t>
            </a:r>
            <a:r>
              <a:rPr lang="es-MX" sz="2000" b="1" dirty="0">
                <a:solidFill>
                  <a:srgbClr val="FFCC99"/>
                </a:solidFill>
              </a:rPr>
              <a:t>Apocalipsis 13:4, 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ser paciente y perseverante, para lo cual debemos contemplar a Jesús diariamente mediante el estudio de su Palabra y oración.</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ser paciente y perseverante?</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el mensaje de paciencia y perseverancia, porque solo los perseverantes serán fieles.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76002</TotalTime>
  <Words>1019</Words>
  <Application>Microsoft Office PowerPoint</Application>
  <PresentationFormat>Presentación en pantalla (4:3)</PresentationFormat>
  <Paragraphs>91</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¿Qué indica la señal de Dios y la marca de la bestia? Apocalipsis 7:2, 3; 14:9, 10, 12  </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Alejandrino Halire Ccahuana</cp:lastModifiedBy>
  <cp:revision>6906</cp:revision>
  <dcterms:created xsi:type="dcterms:W3CDTF">2007-04-17T14:25:21Z</dcterms:created>
  <dcterms:modified xsi:type="dcterms:W3CDTF">2023-06-05T22:27:13Z</dcterms:modified>
</cp:coreProperties>
</file>