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mayo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SÁBADO Y EL FIN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3:9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8996" y="1701570"/>
            <a:ext cx="5202714" cy="39020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juicio implica responsabilidad moral.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 a Dios por la eternidad.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adorar a Dios en la nueva tierra.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fiel a Dios, cumpliendo nuestras promesas de obedecer la Ley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vínculo entre el juicio y la Ley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 qué medida el sábado es nexo entre la creación y la redención?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¿En qué sentido el guardar el sábado nos lleva hacia la eternidad?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Hay una relación entre el juicio y la ley, porque en el juicio se juzga las infracciones de la ley y se juzga con la ley.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mensaje de los tres ángeles que vuelan por el aire en Apocalipsis 14, anuncia ‘ha llegado la hora del juicio’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Puesto que Dios nos creó con la capacidad de decisiones morales.”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Cumplir la Ley de Dios, es amar a Dios y al prójimo.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“Porque el que guarda toda la Ley, y ofende en un solo punto, es culpable de todos… Hablad y obrar como los que habéis de ser juzgados por la Ley de la Libertad.”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(Sant. 2:10, 12).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el vínculo entre el juicio y la Ley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14:7; Romanos 14:10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sábado nos llama a regresar a nuestras raíces. Es un vínculo con nuestra familia de origen. El sábado se ha guardado en forma continua desde el principio.”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sábado, “Es una conexión ininterrumpida con nuestra creación, a través del tiempo. Nos mantiene enfocados en la gloriosa verdad de que somos hijos de Dios. Nos insta a una relación íntima y cercana con él.”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sábado es un símbolo de descanso en Dios. Es una señal especial de lealtad al Creador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Eze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También es símbolo de redención.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5:15)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En qué medida el sábado es nexo entre la creación y la redención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Génesis 2:1- 3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“Así como los cielos nuevos y la tierra nueva que yo hago, permanecerán ante mí, - dice el Señor-, así permanecerán vuestros descendientes y vuestro nombre. Y de mes en mes, y de sábado en sábado vendrán  todos a adorar ante mí.”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(Isaías 66:22,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mismo Dios que creó la tierra la primera vez, la volverá a crear, y el sábado permanece como símbolo eterno de como Creador y Redentor. De hecho los judíos consideraban que el sábado era un símbolo, un anticipo de lo que en hebreo se llamaba el OLAM HABA, el mundo venidero.”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¿En qué sentido el guardar el sábado nos lleva hacia la eternidad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Isaías 66:22,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fiel a Dios en el cumplimiento de la Ley de Dios, por amor a nuestro Creador, Legislador y Redentor.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leal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mensaje de lealtad a Dios y nuestra preparación para vivir en la tierra y cielo nuevo.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75207</TotalTime>
  <Words>983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el vínculo entre el juicio y la Ley de Dios? Apocalipsis 14:7; Romanos 14:10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6856</cp:revision>
  <dcterms:created xsi:type="dcterms:W3CDTF">2007-04-17T14:25:21Z</dcterms:created>
  <dcterms:modified xsi:type="dcterms:W3CDTF">2023-05-16T16:53:40Z</dcterms:modified>
</cp:coreProperties>
</file>