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4/12/2023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15 de abril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EVANGELIO ETERNO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Apocalipsis 14:6</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03</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09549" y="1686986"/>
            <a:ext cx="5241608" cy="393120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evangelio eterno.</a:t>
            </a:r>
          </a:p>
          <a:p>
            <a:pPr eaLnBrk="1" hangingPunct="1">
              <a:lnSpc>
                <a:spcPct val="90000"/>
              </a:lnSpc>
            </a:pPr>
            <a:r>
              <a:rPr lang="es-MX" sz="2400" b="1" dirty="0">
                <a:solidFill>
                  <a:schemeClr val="accent6">
                    <a:lumMod val="75000"/>
                  </a:schemeClr>
                </a:solidFill>
              </a:rPr>
              <a:t>SENTIR el deseo de ser un predicador.</a:t>
            </a:r>
          </a:p>
          <a:p>
            <a:pPr eaLnBrk="1" hangingPunct="1">
              <a:lnSpc>
                <a:spcPct val="90000"/>
              </a:lnSpc>
            </a:pPr>
            <a:r>
              <a:rPr lang="es-MX" sz="2400" b="1" dirty="0">
                <a:solidFill>
                  <a:schemeClr val="accent6">
                    <a:lumMod val="75000"/>
                  </a:schemeClr>
                </a:solidFill>
              </a:rPr>
              <a:t>HACER la decisión de ser predicador del evangelio eterno.</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predicador del evangelio eterno.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¿Apocalipsis tiene mensaje de gracia y esperanza?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es el evangelio eterno?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¿Cuál es la misión de la iglesia según Apocalipsis 14:6?</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“Al considerar Apocalipsis, la mayoría no piensa en la gracia de Dios. Cuando contemplan el mensaje de Dios para los últimos días, sus pensamientos a menudo se fijan inmediatamente en las bestias aterradoras, los símbolos místicos y la imágenes extrañas… en realidad está saturada de gracia y lleno de esperanza.” </a:t>
            </a:r>
            <a:r>
              <a:rPr lang="es-ES" sz="1800" b="1" dirty="0">
                <a:solidFill>
                  <a:schemeClr val="accent6">
                    <a:lumMod val="50000"/>
                  </a:schemeClr>
                </a:solidFill>
              </a:rPr>
              <a:t>(GEB 28)</a:t>
            </a:r>
          </a:p>
          <a:p>
            <a:r>
              <a:rPr lang="es-ES" sz="2400" b="1" dirty="0">
                <a:solidFill>
                  <a:schemeClr val="accent6">
                    <a:lumMod val="50000"/>
                  </a:schemeClr>
                </a:solidFill>
              </a:rPr>
              <a:t>“Todo el Apocalipsis trata acerca de Jesús. Es el mensaje para su pueblo, y especialmente se aplica a la iglesia de los últimos días. El mensaje lleno de gracia acerca de nuestra esperanza para el tiempo del fin.” </a:t>
            </a:r>
            <a:r>
              <a:rPr lang="es-ES" sz="1800" b="1" dirty="0">
                <a:solidFill>
                  <a:schemeClr val="accent6">
                    <a:lumMod val="50000"/>
                  </a:schemeClr>
                </a:solidFill>
              </a:rPr>
              <a:t>(Id)</a:t>
            </a:r>
          </a:p>
          <a:p>
            <a:r>
              <a:rPr lang="es-ES" sz="2400" b="1" dirty="0">
                <a:solidFill>
                  <a:schemeClr val="accent6">
                    <a:lumMod val="50000"/>
                  </a:schemeClr>
                </a:solidFill>
              </a:rPr>
              <a:t>“Apocalipsis tiene mensaje de esperanza.”</a:t>
            </a:r>
            <a:r>
              <a:rPr lang="es-ES" sz="1800" b="1" dirty="0">
                <a:solidFill>
                  <a:schemeClr val="accent6">
                    <a:lumMod val="50000"/>
                  </a:schemeClr>
                </a:solidFill>
              </a:rPr>
              <a:t>(Id) </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Apocalipsis tiene mensaje de gracia y esperanza</a:t>
            </a:r>
            <a:r>
              <a:rPr lang="es-MX" sz="2400" b="1" dirty="0">
                <a:solidFill>
                  <a:srgbClr val="FFFFCC"/>
                </a:solidFill>
              </a:rPr>
              <a:t>? </a:t>
            </a:r>
            <a:r>
              <a:rPr lang="es-MX" sz="2000" b="1" dirty="0">
                <a:solidFill>
                  <a:srgbClr val="FFCC99"/>
                </a:solidFill>
              </a:rPr>
              <a:t>Apocalipsis 1:1- 3; 14:6</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“Si no entendemos la profundidad del evangelio, no apreciaremos el mensaje de los tres ángeles. Nunca podremos comprender cabalmente los elementos del mensaje de la hora del juicio de Dios, la caída de Babilonia...” </a:t>
            </a:r>
            <a:r>
              <a:rPr lang="es-ES" sz="1800" b="1" dirty="0">
                <a:solidFill>
                  <a:schemeClr val="accent6">
                    <a:lumMod val="50000"/>
                  </a:schemeClr>
                </a:solidFill>
              </a:rPr>
              <a:t>(GEB 29)</a:t>
            </a:r>
          </a:p>
          <a:p>
            <a:r>
              <a:rPr lang="es-ES" sz="2400" b="1" dirty="0">
                <a:solidFill>
                  <a:schemeClr val="accent6">
                    <a:lumMod val="50000"/>
                  </a:schemeClr>
                </a:solidFill>
              </a:rPr>
              <a:t>“¿Qué es el evangelio? Son las buenas nuevas eternas de la vida, la muerte, la resurrección, el ministerio sumo sacerdotal de Cristo y su propio regreso. Es la buena noticia de que Jesús nos salva del pecado y nos capacita para vencer.” </a:t>
            </a:r>
            <a:r>
              <a:rPr lang="es-ES" sz="1800" b="1" dirty="0">
                <a:solidFill>
                  <a:schemeClr val="accent6">
                    <a:lumMod val="50000"/>
                  </a:schemeClr>
                </a:solidFill>
              </a:rPr>
              <a:t>(Id)</a:t>
            </a:r>
          </a:p>
          <a:p>
            <a:r>
              <a:rPr lang="es-ES" sz="2400" b="1" dirty="0">
                <a:solidFill>
                  <a:schemeClr val="accent6">
                    <a:lumMod val="50000"/>
                  </a:schemeClr>
                </a:solidFill>
              </a:rPr>
              <a:t>“La frase evangelio eterno en Apocalipsis 14:6 habla del pasado, el presente y el futuro.” </a:t>
            </a:r>
            <a:r>
              <a:rPr lang="es-ES" sz="1800" b="1" dirty="0">
                <a:solidFill>
                  <a:schemeClr val="accent6">
                    <a:lumMod val="50000"/>
                  </a:schemeClr>
                </a:solidFill>
              </a:rPr>
              <a:t>(GEB 135)</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es el evangelio eterno</a:t>
            </a:r>
            <a:r>
              <a:rPr lang="es-MX" sz="2400" b="1" dirty="0">
                <a:solidFill>
                  <a:srgbClr val="FFFFCC"/>
                </a:solidFill>
              </a:rPr>
              <a:t>?</a:t>
            </a:r>
            <a:r>
              <a:rPr lang="es-MX" sz="2400" b="1" dirty="0">
                <a:solidFill>
                  <a:srgbClr val="FFCC99"/>
                </a:solidFill>
              </a:rPr>
              <a:t> </a:t>
            </a:r>
            <a:r>
              <a:rPr lang="es-MX" sz="2000" b="1" dirty="0">
                <a:solidFill>
                  <a:srgbClr val="FFCC99"/>
                </a:solidFill>
              </a:rPr>
              <a:t> Apocalipsis 14:6</a:t>
            </a:r>
            <a:r>
              <a:rPr lang="es-MX" sz="2000" b="1">
                <a:solidFill>
                  <a:srgbClr val="FFCC99"/>
                </a:solidFill>
              </a:rPr>
              <a:t>; Romanos </a:t>
            </a:r>
            <a:r>
              <a:rPr lang="es-MX" sz="2000" b="1" dirty="0">
                <a:solidFill>
                  <a:srgbClr val="FFCC99"/>
                </a:solidFill>
              </a:rPr>
              <a:t>5:8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“Según el mensaje urgente para el tiempo del fin del primero de estos tres ángeles, el evangelio eterno debe proclamarse a cada nación, tribu, lengua y pueblo. He aquí una misión tan grande, tan abarcadora y tan completa que ocupa toda la atención. Exige nuestros mejores esfuerzos y requiere nuestro compromiso total.” </a:t>
            </a:r>
            <a:r>
              <a:rPr lang="es-ES" sz="1800" b="1" dirty="0">
                <a:solidFill>
                  <a:schemeClr val="accent6">
                    <a:lumMod val="50000"/>
                  </a:schemeClr>
                </a:solidFill>
              </a:rPr>
              <a:t>(GEB 31)</a:t>
            </a:r>
          </a:p>
          <a:p>
            <a:r>
              <a:rPr lang="es-ES" sz="2400" b="1" dirty="0">
                <a:solidFill>
                  <a:schemeClr val="accent6">
                    <a:lumMod val="50000"/>
                  </a:schemeClr>
                </a:solidFill>
              </a:rPr>
              <a:t>“Siervos de Dios, con semblantes iluminados y resplandecientes de santa consagración, se apresuran de lugar en lugar para proclamar el mensaje del cielo. Miles de voces darán la advertencia por toda la tierra.” </a:t>
            </a:r>
            <a:r>
              <a:rPr lang="es-ES" sz="1800" b="1" dirty="0">
                <a:solidFill>
                  <a:schemeClr val="accent6">
                    <a:lumMod val="50000"/>
                  </a:schemeClr>
                </a:solidFill>
              </a:rPr>
              <a:t>(GEB 33)</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¿Cuál es la misión de la iglesia según Apocalipsis 14:6</a:t>
            </a:r>
            <a:r>
              <a:rPr lang="es-MX" sz="2400" b="1" dirty="0">
                <a:solidFill>
                  <a:srgbClr val="FFFFCC"/>
                </a:solidFill>
              </a:rPr>
              <a:t>? </a:t>
            </a:r>
            <a:r>
              <a:rPr lang="es-MX" sz="2000" b="1" dirty="0">
                <a:solidFill>
                  <a:srgbClr val="FFCC99"/>
                </a:solidFill>
              </a:rPr>
              <a:t>Apocalipsis 14:6; Mateo 28:19, 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predicar el evangelio eterno, ser parte de miles de voces que darán la advertencia por toda la tierra.</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predicar el evangelio?</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nuestra esperanza y predicar el evangelio eterno en lugares cercanos donde radicamos.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73965</TotalTime>
  <Words>901</Words>
  <Application>Microsoft Office PowerPoint</Application>
  <PresentationFormat>Presentación en pantalla (4:3)</PresentationFormat>
  <Paragraphs>90</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¿Apocalipsis tiene mensaje de gracia y esperanza? Apocalipsis 1:1- 3; 14:6</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6789</cp:revision>
  <dcterms:created xsi:type="dcterms:W3CDTF">2007-04-17T14:25:21Z</dcterms:created>
  <dcterms:modified xsi:type="dcterms:W3CDTF">2023-04-12T17:05:21Z</dcterms:modified>
</cp:coreProperties>
</file>