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30 de abril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TODAS LAS NACIONES Y BABEL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Génesis 11:9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05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6509" y="1772529"/>
            <a:ext cx="2782103" cy="3662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los seres humanos buscan su propia seguridad sin Dios.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humildes y aceptar el plan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aprender a ser humildes, entregando nuestra vida a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humilde y que reconoce la soberanía de Dios.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la gente de toda la tierra quería lograr la unidad?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Dios descendió a la tierra cuando edificaban la torre de Babel?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¿Por qué dispersó Dios a los seres humanos en la tierra desde la torre de Babel?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se oponían al plan de Dios, la de poblar la tierra, entonces se unieron para edificar una ciudad y una torre. La Escritura dice: “Dijeron: Edifiquemos una ciudad y una torre, para no ser esparcidos por toda la tierra.”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11:4)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Expresa la actitud desafiante como de Caín.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otra razón es, se unieron para construir una torre alta, para sobrevivir a otra inundación, y exaltarse a sí mismos, y queden su nombre, creyendo que sin Dios se pueden proteger.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la actualidad también hay ese plan de unirse contra Dios, y sobrevivir en la tierra, con el plan globalista de un gobierno mundial.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52)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Por qué la gente de toda la tierra quería lograr la unidad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11:1- 4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Porque, “el Señor quería poner fin a esa unidad profundamente arraigada, que, por ser seres caídos, solo podrían conducir a una maldad cada vez mayor. Por eso decidió confundir su lengua, lo que pondría fin a su estrategia de unificación.”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53.)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“Cualquier esfuerzo humano para subir hasta él y encontrarnos con él en el cielo es inútil ... Por eso, para salvarnos, Jesús descendió hasta nosotros.”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(Id.)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hombres siguen el mismo sendero hoy, dependen de sí mismos y rechazan la Ley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Al final los humanos orgullosos caerán.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Por qué Dios descendió a la tierra cuando edificaban la torre de Babel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11:5- 7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Dios, quería que la tierra se poblara conforme a su plan y a su bendición, y las palabras de bendición fue: “Fructificad, multiplicaos y llenad la tierra.”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1:28, 9:1)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contra del plan de Dios, los constructores de Babel prefirieron permanecer juntos como un solo pueblo.”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“Decidieron construir allí una ciudad, y en ella una torre de tan estupenda altura… Estas empresas fueron ideadas para impedir que la gente se esparciera en colonias. Dios había mandado a los hombres que se diseminaran por toda la tierra.”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55)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¿Por qué dispersó Dios a los seres humanos en la tierra desde la torre de Babel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11:8 y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humildes y aceptar el plan de Dios en nuestra vida y para la humanidad, porque separados de Dios cualquier plan fracasará, como de los constructores de la torre de Babel.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aceptar el plan de vida para ti?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información sobre la destrucción de los opositores de Dios al plan divino.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65438</TotalTime>
  <Words>992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¿Por qué la gente de toda la tierra quería lograr la unidad? Génesis 11:1- 4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6259</cp:revision>
  <dcterms:created xsi:type="dcterms:W3CDTF">2007-04-17T14:25:21Z</dcterms:created>
  <dcterms:modified xsi:type="dcterms:W3CDTF">2022-04-25T16:25:17Z</dcterms:modified>
</cp:coreProperties>
</file>