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06 de mayo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LAS RAÍCES DE ABRAHAM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Hebreos 11:8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06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06257" y="1712631"/>
            <a:ext cx="5042608" cy="37819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 la fe produce obediencia y coopera el plan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ser obediente y reflejar el carácter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confiar plenamente en Dios.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obedece por fe, si cae se levanta y sigue la vida de fe.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Dios llamó a Abraham a dejar su país?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Abraham dejó la tierra prometida para ir a Egipto?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¿Por qué Abraham le dio el diezmo a Melquisedec?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Porque Dios desea la salvación del mundo. La Escritura dice: “Por medio de ti serán benditas todas las familias de la tierra.”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12:3)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objetivo de esta renuncia es una tierra que Dios mostrará. El mismo lenguaje se usará nuevamente en el contexto del sacrificio de Isaac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22:2)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para referirse al monte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Moriah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donde se ofrecerá a Isaac y donde se construirá el templo de Jerusalén (2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Crón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3:1).”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61)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promesa de Dios no tiene que ver solo con una patria física, sino con las salvación del mundo. Esta idea se reafirma en la promesa de Dios de bendecir a todas las naciones.”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(Id,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12:2, 3)</a:t>
            </a: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Por qué Dios llamó a Abraham a dejar su país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Génesis 12:1- 9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 su debilidad humana, toma la iniciativa propia, dejar la Tierra Prometida, y desciende a Egipto.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Abram que ahora deja Canaán... Anteriormente, se describió a Abram como un hombre de fe que dejó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Ur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en respuesta al llamado de Dios; ahora Abram deja la Tierra Prometida por su cuenta, por iniciativa propia.”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62)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“Durante su estada en Egipto, Abram dio evidencias de que no estaba libre de debilidad y la imperfección humana. Al ocultar el hecho de que Sara era su esposa, reveló desconfianza en el amparo divino, una falta de fe.”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(PP123)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Por qué Abraham dejó la tierra prometida para ir a Egipto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Génesis 12:10- 20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Porque Abraham reconoce a Dios como su Creador, y por gratitud por su ayuda, le entrega el diezmo a Melquisedec sacerdote del Dios altísimo.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diezmo se entiende como una expresión de gratitud al Creador, quien es el dueño de todo (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7:2-6; comparar con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28:22). Paradójicamente, el adorador entiende que el diezmo no es un regalo para Dios, sino un regalo de Dios, porque Dios nos da todo en primer lugar.”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65)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“Este rey misterioso… Melquisedec proviene de la ciudad de Salem, el antiguo nombre de Jerusalén, que  significa paz.”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69)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¿Por qué Abraham le dio el diezmo a Melquisedec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Génesis 14:18- 24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crecer en la fe y poder cooperar el plan de salvación divino.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cooperar el plan de redención divino?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información de que los que tienen fe en Dios cooperan el plan divino.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65635</TotalTime>
  <Words>962</Words>
  <Application>Microsoft Office PowerPoint</Application>
  <PresentationFormat>Presentación en pantalla (4:3)</PresentationFormat>
  <Paragraphs>97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¿Por qué Dios llamó a Abraham a dejar su país? Génesis 12:1- 9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6273</cp:revision>
  <dcterms:created xsi:type="dcterms:W3CDTF">2007-04-17T14:25:21Z</dcterms:created>
  <dcterms:modified xsi:type="dcterms:W3CDTF">2022-05-02T22:41:11Z</dcterms:modified>
</cp:coreProperties>
</file>