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7" autoAdjust="0"/>
    <p:restoredTop sz="94660"/>
  </p:normalViewPr>
  <p:slideViewPr>
    <p:cSldViewPr>
      <p:cViewPr varScale="1">
        <p:scale>
          <a:sx n="68" d="100"/>
          <a:sy n="68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21 de mayo 2022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LA PROMESA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 Génesis 24:1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2° Trimestre de 2022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08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331354" y="1810609"/>
            <a:ext cx="2481291" cy="36615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sobre el plan de Dios en el monte </a:t>
            </a:r>
            <a:r>
              <a:rPr lang="es-MX" sz="2400" b="1" dirty="0" err="1">
                <a:solidFill>
                  <a:schemeClr val="accent6">
                    <a:lumMod val="75000"/>
                  </a:schemeClr>
                </a:solidFill>
              </a:rPr>
              <a:t>Moriah</a:t>
            </a: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crecer en la fe y entender el plan de Dios.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tener fe en Dios, el fruto de ello cooperar a Dios.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que tiene fe en Dios y comprende el plan de salvación. 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aprendizaje debo lograr?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aprendizaje, que puede ser los rasgos del carácter de Cristo Jesús.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procesarlo, comprender, sintetizar y generalizar, o encontrar principios.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sz="240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estrategia nos da Dios para el aprendizaje?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¿Se confirmó la promesa de redención en el monte </a:t>
            </a:r>
            <a:r>
              <a:rPr lang="es-MX" sz="2400" b="1" dirty="0" err="1">
                <a:solidFill>
                  <a:schemeClr val="accent6">
                    <a:lumMod val="50000"/>
                  </a:schemeClr>
                </a:solidFill>
              </a:rPr>
              <a:t>Moriah</a:t>
            </a: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¿La promesa del cordero para el holocausto señala el plan de salvación?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¿Cómo debe vivir el que quiere estar en el plan de Dios?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015287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Sí, “Finalmente, como Dios había prometido, Sara le dio a Abraham un hijo, en su vejez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21:2)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, y la llamó al bebé Isaac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21:1-5; GEB 82)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”. De la descendencia de Isaac vendría el Descendiente, que es Jesús, la bendición para las naciones.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“Lo que implicaba el compromiso de Dios de bendecir a las naciones por intermedio de su simiente,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22:17, 18)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por su puesto , era Jesús”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(Hechos 13:23)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promesa de la redención en Edén mediante el Descendiente, está registrada en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(Gén.3:15)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Y en el monte 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Moriah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, se confirma: “En tu descendiente serán benditas todas las naciones…”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22:18)</a:t>
            </a:r>
          </a:p>
          <a:p>
            <a:pPr marL="0" indent="0"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Se confirmó la promesa de redención en el monte </a:t>
            </a:r>
            <a:r>
              <a:rPr lang="es-MX" sz="2400" b="1" dirty="0" err="1">
                <a:solidFill>
                  <a:schemeClr val="bg1"/>
                </a:solidFill>
              </a:rPr>
              <a:t>Moriah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Génesis 22:17, 18</a:t>
            </a:r>
            <a:endParaRPr lang="es-MX" sz="24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Sí, “Cuando Isaac preguntó por el animal para el sacrificio, Abraham dio una respuesta intrigante: Dios se proveerá de cordero para el holocausto (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22:8)… Lo que vemos aquí es la esencia del plan de salvación, por el cual el Señor mismo sufre y paga personalmente el castigo por nuestros pecados.”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84)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“Allí en el monte 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Moriah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, mucho antes de la cruz, el carnero del sacrificio trabado en un zarzal por sus cuernos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22:13)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apunta directamente a Jesús. El es aquel que es provisto aquí; como Abraham explica más tarde, ‘en el monte de Jehová será provisto.”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22:14; GEB 84)</a:t>
            </a:r>
          </a:p>
          <a:p>
            <a:pPr marL="0" indent="0">
              <a:buNone/>
            </a:pP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La promesa del cordero para el holocausto  señala el plan de salvación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Génesis 22:8, 12, 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En comunión permanente con Dios, y confianza en él, una vida de oración como Abraham y Eliezer.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historia está llena de oraciones y respuestas a oraciones, y abunda en lecciones sobre la providencia de Dios y la libertad humana. Comienza con la oración de Abraham. Al jurar por Jehová, Dios de los cielos y Dios de la tierra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24:3)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, esta oración es, ante todo, un reconocimiento de Dios como Creador.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86)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Eliezer ora: “Señor, Dios de mi señor Abraham, te ruego que me des hoy un buen encuentro, y hagas misericordia con mi señor Abraham.”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24:12, 27)</a:t>
            </a:r>
          </a:p>
          <a:p>
            <a:pPr marL="0" indent="0">
              <a:buNone/>
            </a:pP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     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¿Cómo debe vivir el que quiere estar en el plan de Dios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 Génesis 24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creer que, “Isaac prefiguró al Hijo de Dios, que iba a ser ofrecido por los pecados del mundo… temible prueba tenía por propósito grabar profundamente en él la comprensión del plan de redención.”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(TI 3:407)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cooperar en el plan divino?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 Crear  oportunidades para compartir sobre el plan de redención.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66112</TotalTime>
  <Words>1016</Words>
  <Application>Microsoft Office PowerPoint</Application>
  <PresentationFormat>Presentación en pantalla (4:3)</PresentationFormat>
  <Paragraphs>96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¿Se confirmó la promesa de redención en el monte Moriah? Génesis 22:17, 18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6298</cp:revision>
  <dcterms:created xsi:type="dcterms:W3CDTF">2007-04-17T14:25:21Z</dcterms:created>
  <dcterms:modified xsi:type="dcterms:W3CDTF">2022-05-17T22:30:50Z</dcterms:modified>
</cp:coreProperties>
</file>