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abril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CAÍDA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3:15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76553" y="1692066"/>
            <a:ext cx="4302017" cy="3823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caída en pecado y su redención.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aceptar el plan de salvación y apoyar este plan.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batallar con el adversario y tener victoria con el Redentor.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esperanza en la salvación por gracia.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es la serpiente y cómo la engañó a Eva?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buscaron Adán y Eva justificar su comportamiento?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consecuencia de la rebelión de satanás y del ser humano?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Según la Escritura, la serpiente, es el diablo, satanás, que engaña en el mundo. Satanás significa, enemigo; diablo, significa acusador.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¿Cómo la engañó a Eva? Usó la astucia para engañar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empezó con una pregunta astuta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seguidamente cuestiona los consejos de Dios y lleva a la duda, le dice: “No moriréis… seréis como Dios, conocedores del bien y del mal.” Estos argumentos de inmortalidad y el de ser como Dios, convencieron a Eva.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(Vr. 4-6)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remate le muestra que era agradable a los ojos.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(Vr. 6)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Quién es la serpiente y cómo la engañó a Eva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3:1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Evadiendo la acusación, no reconociendo su desobediencia y culpando a otro la infracción.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principio, como es común entre los pecadores, Adán y Eva intentan evadir la acusación, buscando culpar a los demás. A la pregunta de Dios, Adán responde que la mujer que Dios le dio fue la responsable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ella lo llevó a hacerlo. Fue culpa de ella (e, implícitamente, también de Dios, no de él.)”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“Eva responde que fue la serpiente quien la engañó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En lo que dicen ambos hay algo de verdad. En definitiva ambos son culpables.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(Id.)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buscaron Adán y Eva justificar su comportamiento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3:7-13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comienza su juicio con la serpiente porque ella es quien inició todo el drama.”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“Mientras que la creación dio paso a la vida, el juicio conduce a la muerte, el mal y las maldiciones, pero también a la esperanza y la promesa de la salvación.”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conflicto que se trasladó al Edén, continuaría hasta el tiempo del fin. En la profecía de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nos muestra la derrota a Satanás, “El Dios de paz aplastará muy pronto a Satanás.”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16:20; Ap. 20:10)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 la humanidad se le dio la esperanza de redención, con la profecía mesiánica.”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3:15)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 es la consecuencia de la rebelión de satanás y del ser humano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3:15-24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alcanzar la redención, conforme al plan de salvación y permanecer salvo por gracia hasta el final.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información sobre el plan de salvación.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64736</TotalTime>
  <Words>966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¿Quién es la serpiente y cómo la engañó a Eva? Génesis 3:1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6224</cp:revision>
  <dcterms:created xsi:type="dcterms:W3CDTF">2007-04-17T14:25:21Z</dcterms:created>
  <dcterms:modified xsi:type="dcterms:W3CDTF">2022-04-04T23:33:19Z</dcterms:modified>
</cp:coreProperties>
</file>