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18 de junio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JOSÉ, PRÍNCIPE DE EGIPTO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41:41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4830" y="1772817"/>
            <a:ext cx="7474338" cy="373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vida de José y conducción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ser sabio y reconciliador como José.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adquirir sabiduría de la fuente principal que es Dios y saber hacer en situaciones difíciles.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sabio y reconciliador como el patriarca José.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lugar ocupa Dios en el éxito de José?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 qué circunstancia reflexionaron los hermanos de José de sus pecados?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¿Encontramos algún paralelismo en la vida de Judá con la de Cristo Jesús?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primer lugar, Dios es el que conduce la historia, permite algunos casos en la tierra, pero está en el control.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consulta Faraón a José, él le respondió con estas palabras: “No está en mí; Dios será el que de respuesta propicia a Faraón.”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41:16)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le dijo antes de interpretar el sueño de Faraón: “El sueño de Faraón es uno mismo, Dios ha mostrado a Faraón lo que está por hacer.”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Vr.25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Después de la interpretación Faraón dijo a sus siervos: “¿Hallaremos a otro hombre como éste, que tiene el Espíritu de Dios?.”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41:38)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lugar ocupa Dios en el éxito de José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41:37- 44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llegaron a Egipto los diez hermanos, fueron acusados de espías por el gobernante de Egipto y estuvieron preso durante tres días, en esas circunstancias reflexionaron de sus pecados.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“Los encarceló juntos durante tres días…Si sois hombres honrados, quede preso uno de vosotros. Los demás id a llevar el alimento, pero habéis de traer a vuestro hermano menor. Y se decían uno al otro: Verdaderamente hemos pecado contra nuestro hermano, que vemos en angustia, cuando nos rogaba, y no le prestamos atención. Por eso nos ha venido esta angustia.”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42:17-21)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En qué circunstancia reflexionaron los hermanos de José de sus pecados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42:6- 24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Cuando fueron acusados de robo, Benjamín fue sentenciado a ser esclavo, siervo.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“Entonces Judá se acercó a él y le dijo: Señor mío, te ruego que hable tu siervo una palabras en oídos de mi señor.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44:18)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Nos preguntaste de nuestro padre y nuestro hermano menor y le informamos de ellos. También nos dijiste que te traigamos a nuestro hermano menor. Ahora si no vuelve, mi padre morirá, por su preocupación. “Por tanto, que quede ahora tu siervo en lugar del joven por siervo de mi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44:33) Judá se presenta como sustituto, Jesús murió como sustituto nuestro.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¿Encontramos algún paralelismo en la vida de Judá con la de Cristo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44:17- 34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reconciliador y sabio con la sabiduría de Dios.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reconciliador como José?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 experiencia del patriarca y profeta José y su rol de perdonador y reconciliador con los que nos ofende.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66906</TotalTime>
  <Words>958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lugar ocupa Dios en el éxito de José? Génesis 41:37- 44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6349</cp:revision>
  <dcterms:created xsi:type="dcterms:W3CDTF">2007-04-17T14:25:21Z</dcterms:created>
  <dcterms:modified xsi:type="dcterms:W3CDTF">2022-06-13T16:48:16Z</dcterms:modified>
</cp:coreProperties>
</file>