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47" autoAdjust="0"/>
    <p:restoredTop sz="94660"/>
  </p:normalViewPr>
  <p:slideViewPr>
    <p:cSldViewPr>
      <p:cViewPr varScale="1">
        <p:scale>
          <a:sx n="68" d="100"/>
          <a:sy n="68"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6/6/2022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11 de junio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JOSÉ, EXPERTO EN SUEÑOS</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Génesis 37:19</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2°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11</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3104440" y="1787641"/>
            <a:ext cx="2935118" cy="370751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como Dios dirige a sus siervos.</a:t>
            </a:r>
          </a:p>
          <a:p>
            <a:pPr eaLnBrk="1" hangingPunct="1">
              <a:lnSpc>
                <a:spcPct val="90000"/>
              </a:lnSpc>
            </a:pPr>
            <a:r>
              <a:rPr lang="es-MX" sz="2400" b="1" dirty="0">
                <a:solidFill>
                  <a:schemeClr val="accent6">
                    <a:lumMod val="75000"/>
                  </a:schemeClr>
                </a:solidFill>
              </a:rPr>
              <a:t>SENTIR el deseo ser fiel en toda circunstancia.</a:t>
            </a:r>
          </a:p>
          <a:p>
            <a:pPr eaLnBrk="1" hangingPunct="1">
              <a:lnSpc>
                <a:spcPct val="90000"/>
              </a:lnSpc>
            </a:pPr>
            <a:r>
              <a:rPr lang="es-MX" sz="2400" b="1" dirty="0">
                <a:solidFill>
                  <a:schemeClr val="accent6">
                    <a:lumMod val="75000"/>
                  </a:schemeClr>
                </a:solidFill>
              </a:rPr>
              <a:t>HACER la decisión de ser fiel a Dios en toda circunstancia.</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siempre invoca la presencia de Dios y permanece fiel. </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¿Por qué lo odiaron tanto los hermanos de José?</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¿Cuál fue el secreto de José para mantenerse fiel a Dios?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¿Por qué interpreta los sueños revelados a prisioneros y a Faraón José?</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Por la relación especial que tenía su padre con José, por ser un hijo de la vejez, por ese amor que tenía hacia él se lo hizo una ropa de príncipe. La Escritura dice: “Al ver sus hermanos que su padre lo amaba más que a todos ellos, no lo querían  y no podían hablarle pacíficamente.”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37:4)</a:t>
            </a:r>
          </a:p>
          <a:p>
            <a:r>
              <a:rPr lang="es-ES" sz="2400" b="1" dirty="0">
                <a:solidFill>
                  <a:schemeClr val="accent6">
                    <a:lumMod val="50000"/>
                  </a:schemeClr>
                </a:solidFill>
              </a:rPr>
              <a:t>La otra razón es por ser soñador. “Lo aborrecieron  aún más a causa de su sueño y de sus palabras. </a:t>
            </a:r>
            <a:r>
              <a:rPr lang="es-ES" sz="1800" b="1" dirty="0">
                <a:solidFill>
                  <a:schemeClr val="accent6">
                    <a:lumMod val="50000"/>
                  </a:schemeClr>
                </a:solidFill>
              </a:rPr>
              <a:t>(Vr. 8)</a:t>
            </a:r>
          </a:p>
          <a:p>
            <a:r>
              <a:rPr lang="es-ES" sz="2400" b="1" dirty="0">
                <a:solidFill>
                  <a:schemeClr val="accent6">
                    <a:lumMod val="50000"/>
                  </a:schemeClr>
                </a:solidFill>
              </a:rPr>
              <a:t>“Cuando José compartían sus sueños, sugiriendo que Dios lo pondría en una posición más elevada y que ellos, sus hermanos se inclinarían ante él, lo odiaban aún más.” </a:t>
            </a:r>
            <a:r>
              <a:rPr lang="es-ES" sz="1800" b="1" dirty="0">
                <a:solidFill>
                  <a:schemeClr val="accent6">
                    <a:lumMod val="50000"/>
                  </a:schemeClr>
                </a:solidFill>
              </a:rPr>
              <a:t>(GEB 116)</a:t>
            </a:r>
          </a:p>
          <a:p>
            <a:pPr marL="0" indent="0">
              <a:buNone/>
            </a:pPr>
            <a:r>
              <a:rPr lang="es-ES" sz="2400" b="1" dirty="0">
                <a:solidFill>
                  <a:schemeClr val="accent6">
                    <a:lumMod val="50000"/>
                  </a:schemeClr>
                </a:solidFill>
              </a:rPr>
              <a:t> </a:t>
            </a:r>
            <a:endParaRPr lang="es-ES" sz="1800" b="1" dirty="0">
              <a:solidFill>
                <a:schemeClr val="accent6">
                  <a:lumMod val="50000"/>
                </a:schemeClr>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Por qué lo odiaron tanto los hermanos de José</a:t>
            </a:r>
            <a:r>
              <a:rPr lang="es-MX" sz="2400" b="1" dirty="0">
                <a:solidFill>
                  <a:srgbClr val="FFFFCC"/>
                </a:solidFill>
              </a:rPr>
              <a:t>? </a:t>
            </a:r>
            <a:r>
              <a:rPr lang="es-MX" sz="2000" b="1" dirty="0">
                <a:solidFill>
                  <a:srgbClr val="FFCC99"/>
                </a:solidFill>
              </a:rPr>
              <a:t>Génesis 37:1- 36</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Su decisión de ser leal a Dios y a sus prójimos en toda circunstancia, sintiendo la presencia de Dios y confiando en sus promesas.</a:t>
            </a:r>
          </a:p>
          <a:p>
            <a:r>
              <a:rPr lang="es-ES" sz="2400" b="1" dirty="0">
                <a:solidFill>
                  <a:schemeClr val="accent6">
                    <a:lumMod val="50000"/>
                  </a:schemeClr>
                </a:solidFill>
              </a:rPr>
              <a:t>La educación en su niñez. “Cuando se produjo la crisis de su vida, durante el viaje terrible que hizo desde el hogar de su niñez, situado en Canaán, hasta la esclavitud que lo esperaba en Egipto, al contemplar por última vez las colinas que ocultaban las tiendas de su parentela, José recordó al Dios de su padre. Recordó las lecciones aprendidas en su niñez y su alma se conmovió cuando hizo la resolución de ser fiel y conducirse siempre como un súbdito del rey del cielo.”</a:t>
            </a:r>
            <a:r>
              <a:rPr lang="es-ES" sz="1800" b="1" dirty="0">
                <a:solidFill>
                  <a:schemeClr val="accent6">
                    <a:lumMod val="50000"/>
                  </a:schemeClr>
                </a:solidFill>
              </a:rPr>
              <a:t>(Ed 51, 52)</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Cuál fue el secreto de José para mantenerse fiel a Dios</a:t>
            </a:r>
            <a:r>
              <a:rPr lang="es-MX" sz="2400" b="1" dirty="0">
                <a:solidFill>
                  <a:srgbClr val="FFFFCC"/>
                </a:solidFill>
              </a:rPr>
              <a:t>?</a:t>
            </a:r>
            <a:r>
              <a:rPr lang="es-MX" sz="2400" b="1" dirty="0">
                <a:solidFill>
                  <a:srgbClr val="FFCC99"/>
                </a:solidFill>
              </a:rPr>
              <a:t> </a:t>
            </a:r>
            <a:r>
              <a:rPr lang="es-MX" sz="2000" b="1" dirty="0">
                <a:solidFill>
                  <a:srgbClr val="FFCC99"/>
                </a:solidFill>
              </a:rPr>
              <a:t>Génesis 39:1- 23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José dijo a Faraón: “No está en mí, Dios será el que dé respuesta propicia a Faraón.”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41:16) </a:t>
            </a:r>
            <a:r>
              <a:rPr lang="es-ES" sz="2400" b="1" dirty="0">
                <a:solidFill>
                  <a:schemeClr val="accent6">
                    <a:lumMod val="50000"/>
                  </a:schemeClr>
                </a:solidFill>
              </a:rPr>
              <a:t>Esta respuesta nos hace entender, el porqué interpretaba los sueños José, no era por la capacidad innata de él, sino que Dios le revelaba las interpretaciones de los sueños.</a:t>
            </a:r>
          </a:p>
          <a:p>
            <a:r>
              <a:rPr lang="es-ES" sz="2400" b="1" dirty="0">
                <a:solidFill>
                  <a:schemeClr val="accent6">
                    <a:lumMod val="50000"/>
                  </a:schemeClr>
                </a:solidFill>
              </a:rPr>
              <a:t>“Aunque José es quien interpretó el sueño de Faraón, José se asegura de que, Faraón sepa que fue Dios, </a:t>
            </a:r>
            <a:r>
              <a:rPr lang="es-ES" sz="2400" b="1" dirty="0" err="1">
                <a:solidFill>
                  <a:schemeClr val="accent6">
                    <a:lumMod val="50000"/>
                  </a:schemeClr>
                </a:solidFill>
              </a:rPr>
              <a:t>Elohim</a:t>
            </a:r>
            <a:r>
              <a:rPr lang="es-ES" sz="2400" b="1" dirty="0">
                <a:solidFill>
                  <a:schemeClr val="accent6">
                    <a:lumMod val="50000"/>
                  </a:schemeClr>
                </a:solidFill>
              </a:rPr>
              <a:t>, quien le mostró al rey las cosas que el Señor iba a hacer.... Cuando decidió nombrar a alguien le dijo a José, por tu palabra se gobernará todo mi pueblo.” </a:t>
            </a:r>
            <a:r>
              <a:rPr lang="es-ES" sz="1800" b="1" dirty="0">
                <a:solidFill>
                  <a:schemeClr val="accent6">
                    <a:lumMod val="50000"/>
                  </a:schemeClr>
                </a:solidFill>
              </a:rPr>
              <a:t>(</a:t>
            </a:r>
            <a:r>
              <a:rPr lang="es-ES" sz="1800" b="1" dirty="0" err="1">
                <a:solidFill>
                  <a:schemeClr val="accent6">
                    <a:lumMod val="50000"/>
                  </a:schemeClr>
                </a:solidFill>
              </a:rPr>
              <a:t>Gén</a:t>
            </a:r>
            <a:r>
              <a:rPr lang="es-ES" sz="1800" b="1" dirty="0">
                <a:solidFill>
                  <a:schemeClr val="accent6">
                    <a:lumMod val="50000"/>
                  </a:schemeClr>
                </a:solidFill>
              </a:rPr>
              <a:t>. 41:39, 40)</a:t>
            </a:r>
          </a:p>
          <a:p>
            <a:pPr marL="0" indent="0">
              <a:buNone/>
            </a:pPr>
            <a:r>
              <a:rPr lang="es-ES" sz="1800" b="1" dirty="0">
                <a:solidFill>
                  <a:schemeClr val="accent6">
                    <a:lumMod val="50000"/>
                  </a:schemeClr>
                </a:solidFill>
              </a:rPr>
              <a:t>      </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¿Por qué interpreta los sueños revelados a prisioneros y a Faraón José</a:t>
            </a:r>
            <a:r>
              <a:rPr lang="es-MX" sz="2400" b="1" dirty="0">
                <a:solidFill>
                  <a:srgbClr val="FFFFCC"/>
                </a:solidFill>
              </a:rPr>
              <a:t>? </a:t>
            </a:r>
            <a:r>
              <a:rPr lang="es-MX" sz="2000" b="1" dirty="0">
                <a:solidFill>
                  <a:srgbClr val="FFCC99"/>
                </a:solidFill>
              </a:rPr>
              <a:t> Génesis 40:1- 41:36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ser fiel a Dios y comunicar las profecías reveladas por Dios a todos los seres humanos.</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ser fiel a Dios en toda circunstancia?</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 experiencia del patriarca y profeta José.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66708</TotalTime>
  <Words>969</Words>
  <Application>Microsoft Office PowerPoint</Application>
  <PresentationFormat>Presentación en pantalla (4:3)</PresentationFormat>
  <Paragraphs>95</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¿Por qué lo odiaron tanto los hermanos de José? Génesis 37:1- 36</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6340</cp:revision>
  <dcterms:created xsi:type="dcterms:W3CDTF">2007-04-17T14:25:21Z</dcterms:created>
  <dcterms:modified xsi:type="dcterms:W3CDTF">2022-06-06T23:51:08Z</dcterms:modified>
</cp:coreProperties>
</file>