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5/31/2022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04 de junio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JACOB - ISRAEL</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Génesis 32:28</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100321" y="1787641"/>
            <a:ext cx="4943357" cy="37075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como Jacob se convierte en Israel.</a:t>
            </a:r>
          </a:p>
          <a:p>
            <a:pPr eaLnBrk="1" hangingPunct="1">
              <a:lnSpc>
                <a:spcPct val="90000"/>
              </a:lnSpc>
            </a:pPr>
            <a:r>
              <a:rPr lang="es-MX" sz="2400" b="1" dirty="0">
                <a:solidFill>
                  <a:schemeClr val="accent6">
                    <a:lumMod val="75000"/>
                  </a:schemeClr>
                </a:solidFill>
              </a:rPr>
              <a:t>SENTIR el deseo ser vencedor confiando en las promesas de Dios.</a:t>
            </a:r>
          </a:p>
          <a:p>
            <a:pPr eaLnBrk="1" hangingPunct="1">
              <a:lnSpc>
                <a:spcPct val="90000"/>
              </a:lnSpc>
            </a:pPr>
            <a:r>
              <a:rPr lang="es-MX" sz="2400" b="1" dirty="0">
                <a:solidFill>
                  <a:schemeClr val="accent6">
                    <a:lumMod val="75000"/>
                  </a:schemeClr>
                </a:solidFill>
              </a:rPr>
              <a:t>HACER la decisión de aferrarse a las promesas de Dios y ser victorioso.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vence las dificultades confiando en las promesas de Dios.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significa el nombre Israel?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significa la reverencia de Jacob a su hermano Esaú?</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fue la preparación de Jacob para adorar a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Luchador con Dios. “No se dirá más tu nombre Jacob (el suplantador), sino Israel; porque has luchado con Dios y con los hombres, y has vencido, dijo el ángel.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32:28)</a:t>
            </a:r>
            <a:r>
              <a:rPr lang="es-ES" sz="2400" b="1" dirty="0">
                <a:solidFill>
                  <a:schemeClr val="accent6">
                    <a:lumMod val="50000"/>
                  </a:schemeClr>
                </a:solidFill>
              </a:rPr>
              <a:t>”</a:t>
            </a:r>
          </a:p>
          <a:p>
            <a:r>
              <a:rPr lang="es-ES" sz="2400" b="1" dirty="0">
                <a:solidFill>
                  <a:schemeClr val="accent6">
                    <a:lumMod val="50000"/>
                  </a:schemeClr>
                </a:solidFill>
              </a:rPr>
              <a:t>“El error que había inducido a Jacob al pecado de alcanzar primogenitura por medio de un engaño, ahora le fue claramente manifestado. No había confiado en las promesas de Dios, sino que había tratado de hacer por su propio esfuerzo…” </a:t>
            </a:r>
            <a:r>
              <a:rPr lang="es-ES" sz="1800" b="1" dirty="0">
                <a:solidFill>
                  <a:schemeClr val="accent6">
                    <a:lumMod val="50000"/>
                  </a:schemeClr>
                </a:solidFill>
              </a:rPr>
              <a:t>(PP 197)</a:t>
            </a:r>
          </a:p>
          <a:p>
            <a:r>
              <a:rPr lang="es-ES" sz="2400" b="1" dirty="0">
                <a:solidFill>
                  <a:schemeClr val="accent6">
                    <a:lumMod val="50000"/>
                  </a:schemeClr>
                </a:solidFill>
              </a:rPr>
              <a:t>“Tal será la experiencia del pueblo de Dios en su lucha final contra los poderes del mal. Dios probará la fe de sus seguidores, su perseverancia y su confianza en su poder para librarlos.” </a:t>
            </a:r>
            <a:r>
              <a:rPr lang="es-ES" sz="1800" b="1" dirty="0">
                <a:solidFill>
                  <a:schemeClr val="accent6">
                    <a:lumMod val="50000"/>
                  </a:schemeClr>
                </a:solidFill>
              </a:rPr>
              <a:t>(PP 199)</a:t>
            </a: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significa el nombre Israel</a:t>
            </a:r>
            <a:r>
              <a:rPr lang="es-MX" sz="2400" b="1" dirty="0">
                <a:solidFill>
                  <a:srgbClr val="FFFFCC"/>
                </a:solidFill>
              </a:rPr>
              <a:t>? </a:t>
            </a:r>
            <a:r>
              <a:rPr lang="es-MX" sz="2000" b="1" dirty="0">
                <a:solidFill>
                  <a:srgbClr val="FFCC99"/>
                </a:solidFill>
              </a:rPr>
              <a:t>Génesis 32:22- 30</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búsqueda de la reconciliación, porque anteriormente le había ofendido a su hermano Esaú. “Las siete reverencias de Jacob reflejan las siete bendiciones de su padre. </a:t>
            </a:r>
            <a:r>
              <a:rPr lang="es-ES" sz="1800" b="1" dirty="0">
                <a:solidFill>
                  <a:schemeClr val="accent6">
                    <a:lumMod val="50000"/>
                  </a:schemeClr>
                </a:solidFill>
              </a:rPr>
              <a:t>(Gén.27:27-29)</a:t>
            </a:r>
            <a:r>
              <a:rPr lang="es-ES" sz="2400" b="1" dirty="0">
                <a:solidFill>
                  <a:schemeClr val="accent6">
                    <a:lumMod val="50000"/>
                  </a:schemeClr>
                </a:solidFill>
              </a:rPr>
              <a:t>”</a:t>
            </a:r>
          </a:p>
          <a:p>
            <a:r>
              <a:rPr lang="es-ES" sz="2400" b="1" dirty="0">
                <a:solidFill>
                  <a:schemeClr val="accent6">
                    <a:lumMod val="50000"/>
                  </a:schemeClr>
                </a:solidFill>
              </a:rPr>
              <a:t>Esaú y Jacob estaban con deseos de reconciliarse, cuando llegó el momento lo hicieron con abrazo y lágrimas. La Escritura dice: “Esaú corrió a su encuentro, y lo abrazó; se echó sobre su cuello, y lo besó y lloraron.”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33:4)</a:t>
            </a:r>
          </a:p>
          <a:p>
            <a:r>
              <a:rPr lang="es-ES" sz="2400" b="1" dirty="0">
                <a:solidFill>
                  <a:schemeClr val="accent6">
                    <a:lumMod val="50000"/>
                  </a:schemeClr>
                </a:solidFill>
              </a:rPr>
              <a:t>Es momento de reconciliarnos con Dios y con nuestros semejantes, encontrar paz en nuestro ser. La humildad hará que Dios esté presente.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33:8)</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significa la reverencia de Jacob a su hermano Esaú</a:t>
            </a:r>
            <a:r>
              <a:rPr lang="es-MX" sz="2400" b="1" dirty="0">
                <a:solidFill>
                  <a:srgbClr val="FFFFCC"/>
                </a:solidFill>
              </a:rPr>
              <a:t>?</a:t>
            </a:r>
            <a:r>
              <a:rPr lang="es-MX" sz="2400" b="1" dirty="0">
                <a:solidFill>
                  <a:srgbClr val="FFCC99"/>
                </a:solidFill>
              </a:rPr>
              <a:t> </a:t>
            </a:r>
            <a:r>
              <a:rPr lang="es-MX" sz="2000" b="1" dirty="0">
                <a:solidFill>
                  <a:srgbClr val="FFCC99"/>
                </a:solidFill>
              </a:rPr>
              <a:t>Génesis 33:1-8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“Inmediatamente después de la queja de Jacob de que su paz con los cananeos se había visto afectada. (</a:t>
            </a:r>
            <a:r>
              <a:rPr lang="es-ES" sz="2400" b="1" dirty="0" err="1">
                <a:solidFill>
                  <a:schemeClr val="accent6">
                    <a:lumMod val="50000"/>
                  </a:schemeClr>
                </a:solidFill>
              </a:rPr>
              <a:t>Gén</a:t>
            </a:r>
            <a:r>
              <a:rPr lang="es-ES" sz="2400" b="1" dirty="0">
                <a:solidFill>
                  <a:schemeClr val="accent6">
                    <a:lumMod val="50000"/>
                  </a:schemeClr>
                </a:solidFill>
              </a:rPr>
              <a:t>. 34:30), y después de reprender a sus dos hijos, Dios insta a Jacob a dejar </a:t>
            </a:r>
            <a:r>
              <a:rPr lang="es-ES" sz="2400" b="1" dirty="0" err="1">
                <a:solidFill>
                  <a:schemeClr val="accent6">
                    <a:lumMod val="50000"/>
                  </a:schemeClr>
                </a:solidFill>
              </a:rPr>
              <a:t>Siquem</a:t>
            </a:r>
            <a:r>
              <a:rPr lang="es-ES" sz="2400" b="1" dirty="0">
                <a:solidFill>
                  <a:schemeClr val="accent6">
                    <a:lumMod val="50000"/>
                  </a:schemeClr>
                </a:solidFill>
              </a:rPr>
              <a:t> y regresar a Betel para renovar su pacto.”</a:t>
            </a:r>
            <a:r>
              <a:rPr lang="es-ES" sz="1800" b="1" dirty="0">
                <a:solidFill>
                  <a:schemeClr val="accent6">
                    <a:lumMod val="50000"/>
                  </a:schemeClr>
                </a:solidFill>
              </a:rPr>
              <a:t> (GEB 108)</a:t>
            </a:r>
          </a:p>
          <a:p>
            <a:r>
              <a:rPr lang="es-ES" sz="2400" b="1" dirty="0">
                <a:solidFill>
                  <a:schemeClr val="accent6">
                    <a:lumMod val="50000"/>
                  </a:schemeClr>
                </a:solidFill>
              </a:rPr>
              <a:t>Jacob da instrucciones a su familia para ir a adorar a Dios en Bitel con estas palabras: “Quitad los dioses ajenos que hay entre vosotros. Limpiaos, y mudad vuestro vestido… Entonces dieron a Jacob todos los dioses ajenos que tenían, y los zarcillos que llevaban en su orejas. Y Jacob los enterró debajo de una encina.”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35:2-4)</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¿Cómo fue la preparación de Jacob para adorar a Dios</a:t>
            </a:r>
            <a:r>
              <a:rPr lang="es-MX" sz="2400" b="1" dirty="0">
                <a:solidFill>
                  <a:srgbClr val="FFFFCC"/>
                </a:solidFill>
              </a:rPr>
              <a:t>? </a:t>
            </a:r>
            <a:r>
              <a:rPr lang="es-MX" sz="2000" b="1" dirty="0">
                <a:solidFill>
                  <a:srgbClr val="FFCC99"/>
                </a:solidFill>
              </a:rPr>
              <a:t> Génesis 35:1- 15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vencedor, a pesar de mis debilidades, confiando en las promesas de Dios.</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confiar en Dios aferrándote a sus promesas?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 experiencia de Jacob y como fue vencedor por fe.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66478</TotalTime>
  <Words>949</Words>
  <Application>Microsoft Office PowerPoint</Application>
  <PresentationFormat>Presentación en pantalla (4:3)</PresentationFormat>
  <Paragraphs>96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significa el nombre Israel? Génesis 32:22- 30</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6324</cp:revision>
  <dcterms:created xsi:type="dcterms:W3CDTF">2007-04-17T14:25:21Z</dcterms:created>
  <dcterms:modified xsi:type="dcterms:W3CDTF">2022-05-31T15:24:52Z</dcterms:modified>
</cp:coreProperties>
</file>