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5/23/2022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28 de mayo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JACOB, EL SUPLANTADOR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27:36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00320" y="1787641"/>
            <a:ext cx="4943360" cy="37075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carácter de Isaac, Rebeca, Jacob, Esaú y de Labán.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crecer en la fe y ser guiado por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ser paciente y fervoroso en sus oraciones.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crece, a pesar de sus errores y permite ser guiado por Dios.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¿En qué se diferencia Betel de Babel?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lecciones aprendió Jacob en la tierra de Labán?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¿De qué manera venció su temor y fue vencedor Jacob?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BETEL, es el lugar del encuentro de Jacob con Dios, lugar donde Dios, le mostró en su sueño, una escalera que se apoyaba en la tierra, y su cabeza tocaba el cielo, los ángeles subía y bajaban por la escalera. Dios le dijo: “Yo soy el Señor, el Dios de Abraham… yo estoy contigo, te guardaré por dondequiera que vayas.”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28:13-15)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BABEL, es el lugar donde los seres humanos construyeron una torre para llegar al cielo.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escalera de Betel representa a Cristo Jesús, el medio para llegar al cielo; Babel representa el esfuerzo humano para llegar al cielo; llegar al cielo por esfuerzo humano es imposible.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95)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En qué se diferencia Betel de Babel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28:10- 22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Confiar más en Dios, Jacob vio por experiencia que Dios le conducía en su viaje, le hace un buen encuentro con su tío Labán, conforme a la promesa recibida en Betel, Dios le había dicho que él estaría con él y le guardaría por donde quiera que vaya.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28:15)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otra lección es, que, lo que se siembra se cosecha. Si engañamos, seremos engañados también; Jacob había engañado a su padre; fue engañado por su tío Labán con entregarle a Lea en vez de Raquel.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29:25)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nos sacará de toda dificultad, confiemos en él.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lecciones aprendió Jacob en la tierra de Labán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29 y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Mediante su fe, o su confianza en Dios, se aferró a las promesas de Dios y fue vencedor.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conoce nuestras dificultades. Existía una actitud negativa de los hijos de su suegro y “el semblante de Labán no era con él como antes, entonces el Señor le dijo a Jacob: Vuélvete a la tierra de tus padres...”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31:3)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el camino Jacob tuvo temor de su hermano que venía con 400 hombres. Entonces Jacob oró: “Dios de mi padre Abraham… me dijiste: vuelve a tu tierra y a tu parentela, te haré bien.”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32:7-9)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Una noche tuvo una lucha y fue vencedor.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32:28)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¿De qué manera venció su temor y fue vencedor Jacob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24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vencedor, a pesar de mis debilidades, confiando en las promesas de Dios.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aferrarte en las promesas de Dios para ser vencedor?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 experiencia de Jacob y como fue vencedor por fe.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66321</TotalTime>
  <Words>978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¿En qué se diferencia Betel de Babel? Génesis 28:10- 22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6315</cp:revision>
  <dcterms:created xsi:type="dcterms:W3CDTF">2007-04-17T14:25:21Z</dcterms:created>
  <dcterms:modified xsi:type="dcterms:W3CDTF">2022-05-23T23:21:32Z</dcterms:modified>
</cp:coreProperties>
</file>