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25 de junio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ISRAEL EN EGIPTO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Génesis 47:27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4833" y="1772817"/>
            <a:ext cx="7474332" cy="3737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la llegada de Israel a Egipto y sus bendiciones.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ser un discípulo con esperanza.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creer en las promesas de Dios y permitir que él nos guie.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tiene esperanza en el Redentor Jesucristo.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la importancia de la partida de Jacob de Canaán?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nos identificamos con la bendición de Jacob a sus hijos?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¿La vida de José ilustra la vida de Cristo?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Destacaremos tres hechos importantes: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1° Al iniciar el viaje adora a Dios, esto es muy importante, que, al iniciar todo viajes debemos adorar a Dios y encomendarnos a él.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46:1)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2° Jacob, escucha la voz de Dios: “Yo soy Dios, el Dios de tu padre. No temas descender a Egipto, porque allí haré de ti una gran nación. Yo descenderé contigo a Egipto, y también te haré volver.”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46:3, 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3° Jacob, ve por experiencia, que, Dios convierte el mal en bien. Su hijo José está vivo y es el señor de Egipto, va con esperanza.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45, 46)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Cuál es la importancia de la partida de Jacob de Canaán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Génesis 46:1- 7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Nos identificamos, al ver que, nuestro temperamento y el carácter de una persona determina su destino.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“Después de haber reunido a sus hijos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49: 1, 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Jacob los bendice uno tras otro, por orden de nacimiento, desde Rubén, el mayor, hasta Benjamín, el menor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49:3-27).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 cierto, estás bendiciones son profecías que predicen el futuro.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“Más allá del libre albedrio humano, Dios conoce el futuro, y había dispuesto que sería por intermedio de Judá que vendría el Mesías. Judá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49:8-12)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que está representado por un león.”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49:9; GEB 141)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nos identificamos con la bendición de Jacob a sus hijos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Génesis 48 y 49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vida de José ilustra la vida de Cristo. Fue la envidia lo que impulsó a los hermanos de José a venderlo como esclavo; esperaban impedir que llegase a ser superior a ellos… De la misma manera, los sacerdotes y los dirigentes estaban  celosos de Cristo, que temieron que desviara de ellos la atención de del pueblo. Le dieron muerte para impedir que llegase a ser rey.”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(PP 244)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“Mediante su servidumbre en Egipto, José se convirtió en el salvador de la familia de su padre; sin embargo este hecho no aminoró la culpa de la culpa de sus hermanos. Así mismo, la crucifixión de Cristo lo hizo Redentor de la humanidad.”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 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¿La vida de José ilustra la vida de Cristo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Génesis 49:29 a 50:25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con esperanza y que confía en su Redentor que dio su vida para redimirnos.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que te guie Dios como lo hizo con José?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los aprendizajes de la vida de José.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67065</TotalTime>
  <Words>985</Words>
  <Application>Microsoft Office PowerPoint</Application>
  <PresentationFormat>Presentación en pantalla (4:3)</PresentationFormat>
  <Paragraphs>97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¿Cuál es la importancia de la partida de Jacob de Canaán? Génesis 46:1- 7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6359</cp:revision>
  <dcterms:created xsi:type="dcterms:W3CDTF">2007-04-17T14:25:21Z</dcterms:created>
  <dcterms:modified xsi:type="dcterms:W3CDTF">2022-06-20T23:00:46Z</dcterms:modified>
</cp:coreProperties>
</file>