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14 de mayo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PACTO CON ABRAHAM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Génesis 15:2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07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10418" y="1810609"/>
            <a:ext cx="7323164" cy="36615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el pacto Abraham y justicia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aferrarse a las promesas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confiar en las promesas de Dios.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cree en las promesas de Dios y intercede por sus semejantes.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revela Abraham lo que significa vivir por fe?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 es el significado espiritual y profético de la circuncisión?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debemos hacer frente a la corrupción y la sentencia divina?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Viviendo por fe, y esa vida es, creyendo en las promesas de Dios, eso es confiar en Dios.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primera respuesta de Dios a la preocupación de Abram por un heredero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15:1-3)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es ‘que tendrá un hijo que saldrá de sus entrañas’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15:4, RVA)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”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le dice: “No te heredará ese hombre, sino un hijo suyo será tu heredero… Abram creyó al Señor, y eso se le contó por justicia.”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15:4, 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desconfianza nos hará cometer errores. Abram duda de la promesa de Dios; y a iniciativa de Saraí, toman una estrategia del mundo para tener un hijo, mediante Agar. 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(Gén.16:2)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Mejor es confiar en Dios.</a:t>
            </a: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Cómo revela Abraham lo que significa vivir por fe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Génesis 17:1- 21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Según la explicación del apóstol Pablo, es una señal y sello de la justicia de la fe,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(Rom. 4:11)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es señal de que hemos aceptado la justicia de Jesús, la redención por gracia. La circuncisión anunciaba también el derramamiento de la sangre de Jesús.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confirma su pacto Abram y su nombre sería Abraham que significa padre de las multitudes y la de su esposa Sara, princesa para todos.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Le dice: “Concertaré mi pacto contigo y con tus descendientes después de ti… de que seré tu Dios, y el Dios de tus descendientes después de ti, y te daré a ti y a tus descendientes la tierra de Canaán.”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17:7, 8)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Cuál es el significado espiritual y profético de la circuncisión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Génesis 17:1- 19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“Los dos ángeles llegaron a Sodoma a la caída de la tarde. Lot estaba sentado a la puerta de Sodoma…” los hombres de Sodoma, querían hacer maldad a los visitantes,  Lot dijo: No hagáis tal maldad.”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17:1-7)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“Los varones dijeron a Lot: Vamos a destruir este lugar.”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17:12, 13)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derredor de nosotros hay almas que van hacia una ruina como en Sodoma. Cada día termina el tiempo de gracia para algunos. ¿Dónde están las voces de amonestación y súplica que induzcan a los pecadores a huir de la condenación.”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(PP 135)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¿Qué debemos hacer frente a la corrupción y la sentencia divina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Génesis 18:16 a 19:29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creer en las promesas de Dios y vivir con la fe de Abraham; también llevar el mensaje de amonestación y súplica al arrepentimiento.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cooperar con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sobre el plan de Dios y del juicio divino.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65892</TotalTime>
  <Words>988</Words>
  <Application>Microsoft Office PowerPoint</Application>
  <PresentationFormat>Presentación en pantalla (4:3)</PresentationFormat>
  <Paragraphs>98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¿Cómo revela Abraham lo que significa vivir por fe? Génesis 17:1- 21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6283</cp:revision>
  <dcterms:created xsi:type="dcterms:W3CDTF">2007-04-17T14:25:21Z</dcterms:created>
  <dcterms:modified xsi:type="dcterms:W3CDTF">2022-05-10T00:53:37Z</dcterms:modified>
</cp:coreProperties>
</file>