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4/18/2022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abril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DILUVIO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Mateo 24:37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15187" y="1772529"/>
            <a:ext cx="5624748" cy="3662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maldad en la tierra y el diluvio.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aceptar el plan de salvación divina.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y su plan de salvación.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confía en Dios y acepta el plan de salvación.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lección podemos aprender de la historia del diluvio?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paralelismo hay entre la realidad de la época del diluvio y la actual?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importancia del compromiso de Dios con la preservación de la vida?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igual que Daniel, Noé es un profeta que predice el fin del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39)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Noé predice la destrucción con diluvio, porque la tierra estaba llena de violencia.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6:13, 17)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Daniel, predice la destrucción de los reinos de la tierra.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2:44)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tiene un plan de salvación para la humanidad. Para salvar a Moisés se hizo un arca pequeñito, y para salvar a los humanos de fe, el arca que construyó Noé.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justicia divina que viene por fe, hará que los seres humanos se salven. Esta justicia propone la reconciliación con Dios y el resultado, es la obediencia a Dios, fruto de la fe y el amor.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7:1)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lección podemos aprender de la historia del diluvio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6:13 a 7:10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“Desde la creación y la caída, la desobediencia de nuestros primeros padres, se intensificó hasta que el mundo se llenó de corrupción y maldad… la humanidad se dividió en dos bandos, sobre la base de la relación con Dios; los que rechazan a Dios como Caín y los que aceptan a su Creador como Set.”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En la actualidad hay esos dos grupos; los de la corrupción y los que tienen fe.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pecados que acarrearon la venganza sobre el mundo antediluviano existen hoy. El temor de Dios ha desaparecido del corazón de los hombres, y su ley se trata con indiferencia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y desdén.”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(GEB 44.)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paralelismo hay entre la realidad de la época del diluvio y la actual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6:5, 11; Mateo 24:3, 38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compromiso de Dios de preservar la vida fue un acto de gracia; no fue el resultado de los méritos humanos. Dios decidió preservar la vida en la tierra a pesar de la maldad humana.”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Señor en cierto sentido, le estaba dando a la humanidad de volver a empezar.” Con la siguiente bendición: “Fructificad, multiplicaos y llenad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43;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detalles de la construcción del arca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6:14-22)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que permitirá que Noé y su familia sobrevivan el diluvio, son evidencias tangibles de la especial atención de Dios.”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47) Hizo un pacto.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9:11)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 es la importancia del compromiso de Dios con la preservación de la vida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9:1, 8-17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alcanzar la redención de acuerdo al plan de salvación. Reconciliarme y vivir en armonía con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la voluntad de Dios.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información sobre el plan de salvación.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65235</TotalTime>
  <Words>1001</Words>
  <Application>Microsoft Office PowerPoint</Application>
  <PresentationFormat>Presentación en pantalla (4:3)</PresentationFormat>
  <Paragraphs>96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lección podemos aprender de la historia del diluvio? Génesis 6:13 a 7:10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6247</cp:revision>
  <dcterms:created xsi:type="dcterms:W3CDTF">2007-04-17T14:25:21Z</dcterms:created>
  <dcterms:modified xsi:type="dcterms:W3CDTF">2022-04-18T22:16:41Z</dcterms:modified>
</cp:coreProperties>
</file>