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16 de abril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CAÍN Y SU LEGADO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Génesis 4:7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13719" y="1692066"/>
            <a:ext cx="4227684" cy="3823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la caída de Caín y sus descendientes. 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reconocer la culpa y aceptar el plan de salvación.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reconciliarse con Dios.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reconoce su pecado y acepta el plan de salvación.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Dios aceptó la ofrenda de Abel y rechazó de Caín?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consejos le dio a Caín después de su caída?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¿Cuál es el objetivo de las preguntas de Dios a Caín?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Porque presentó conforme a la voluntad de Dios, demostrando su fe en el Redentor, que se sacrificaría como Cordero de Dios.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“Sin derramamiento de sangre no podía haber perdón del pecado; y ellos (Caín y Abel) habían de mostrar su fe en la sangre de Cristo como la expiación prometida al ofrecer en sacrificio las primicias del ganado.”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(PP 58; GEB 29)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“Si bien Abel cumplió con las instrucciones de Dios y ofreció la ofrenda vegetal además de del holocausto de animales, Caín se negó a hacerlo. No trajo un animal para ser sacrificado, sino solo una ofrenda del fruto de la tierra.”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Por qué Dios aceptó la ofrenda de Abel y rechazó de Caín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Génesis 4:1-5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no acusa a Caín de su pecado, le hace preguntas para que reflexione y le da consejos: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PRIMER CONSEJO: “Si haces lo bueno, ¿no serás acepto? Pero sino obras el bien, el pecado está a la puerta deseando dominarte. Pero tú debes dominar.”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4:7)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Le hace un llamado a hacer el bien, en otras palabras a arrepentirse y obedecer; y será aceptado y perdonado.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SEGUNDO CONSEJO: “Si no haces el bien, el pecado está a la puerta deseando dominarte.” Le aconseja, el autocontrol con el poder de Dios, y serás su amo de los malos deseos.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(Id.) 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consejos le dio a Caín después de su caída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Génesis 4:3-8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Las preguntas a Adán, Eva y a Caín de parte de Dios, es para llevarlos al arrepentimiento y salvación. 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 Adán preguntó, ¿Dónde estás? A Caín, ¿Dónde está tu hermano Abel? ¿Qué has hecho? Para que reconozcan sus pecados; Dios sabía los hechos.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Caín no reconoce, Adán si reconoció aunque le hecho la culpa a Eva.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también puede preguntar como Juez, para la sentencia. “Caín es condenado a vivir como refugiado, lejos de Dios. Recién cuando Caín escucha la sentencia de Dios...”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4:11-14; GEB 31)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¿Cuál es el objetivo de las preguntas de Dios a Caín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Génesis 4:9-19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alcanzar la redención de acuerdo al plan de salvación. Reconciliarme y actuar conforme a la voluntad de Dios.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aceptar el plan de salvación?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información sobre el plan de salvación.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65041</TotalTime>
  <Words>944</Words>
  <Application>Microsoft Office PowerPoint</Application>
  <PresentationFormat>Presentación en pantalla (4:3)</PresentationFormat>
  <Paragraphs>98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¿Por qué Dios aceptó la ofrenda de Abel y rechazó de Caín? Génesis 4:1-5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6235</cp:revision>
  <dcterms:created xsi:type="dcterms:W3CDTF">2007-04-17T14:25:21Z</dcterms:created>
  <dcterms:modified xsi:type="dcterms:W3CDTF">2022-04-12T16:52:02Z</dcterms:modified>
</cp:coreProperties>
</file>