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3"/>
  </p:notesMasterIdLst>
  <p:sldIdLst>
    <p:sldId id="256" r:id="rId2"/>
    <p:sldId id="284" r:id="rId3"/>
    <p:sldId id="285" r:id="rId4"/>
    <p:sldId id="286" r:id="rId5"/>
    <p:sldId id="265" r:id="rId6"/>
    <p:sldId id="287" r:id="rId7"/>
    <p:sldId id="269" r:id="rId8"/>
    <p:sldId id="282" r:id="rId9"/>
    <p:sldId id="288" r:id="rId10"/>
    <p:sldId id="263" r:id="rId11"/>
    <p:sldId id="281" r:id="rId12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87"/>
            <p14:sldId id="269"/>
          </p14:sldIdLst>
        </p14:section>
        <p14:section name="Sección sin título" id="{AED1ED32-3F7B-4EF3-AA8C-1268E0351262}">
          <p14:sldIdLst/>
        </p14:section>
        <p14:section name="Sección sin título" id="{81AE0154-2E74-4C08-B009-D7DE51CFE955}">
          <p14:sldIdLst>
            <p14:sldId id="282"/>
            <p14:sldId id="288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5/13/2024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.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.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537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18 de mayo 2024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MOTIVADOS POR LA ESPERANZA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Isaías 25:9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2024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07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33576" y="1678911"/>
            <a:ext cx="5276848" cy="395763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un discípulo con esperanza, que Dios nos preparará para el retorno de Cristo Jesús.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prepararte para el retorno del Señor Jesús?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la verdad del retorno del Señor Jesucristo.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la segunda venida de Cristo Jesús.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prepararse par el retorno de Cristo.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anuncia la segunda venida de Jesús y prepararse.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Ser un discípulo tiene esperanza, que Cristo Jesús pondrá fin al Gran Conflicto.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¿Por qué la segunda venida de Jesús ha traído esperanza?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¿De forma regresará el Señor Jesucristo?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¿Dios tiene un plan cronogramado para la redención humana?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Pondrá fin al sufrimiento humano. “Ha traído tanta esperanza y alegría a los cristianos que creen en la Biblia. Este acontecimiento señala el fin de la enfermedad, el sufrimiento y la muerte.”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72)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“Anuncia el fin de la pobreza, la injusticia y la opresión. Anticipa el fin de las luchas, los conflictos y las guerras.”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“”Pronostica un mundo futuro de paz, felicidad y comunión duradera con Cristo y los redimidos de todas las épocas para siempre.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Aquel día diremos: “He aquí, este es nuestro Dios, le hemos esperado, y nos salvará.”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(Isa. 25:9)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¿Por qué la segunda venida de Jesús ha traído esperanza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Tito 2:11- 14; Juan 14:1- 3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“Cuando venga por segunda vez, ‘todo ojo lo verá’ venir. Todo oído oirá el toque de trompeta de su regreso. Cada ser humano en la tierra lo contemplará su gloria.”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73)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Cuando Jesús, ascendió del monte de los Olivos al  cielo a la vista de los discípulos, una nube lo ocultó de sus ojos. La Escritura dice: “Galileos, ¿Por qué quedáis mirando al cielo? Este mismo Jesús, que ha sido llevado de vosotros al cielo, volverá del mismo modo en que lo habéis visto.”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(Hechos 1:11)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mensaje del pronto regreso de Cristo es un llamado urgente a que cada uno de nosotros examine su corazón y evalúe su vida.”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73)</a:t>
            </a:r>
            <a:endParaRPr lang="es-ES" sz="16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De forma regresará el Señor Jesucristo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Hechos  1:9- 11</a:t>
            </a:r>
            <a:r>
              <a:rPr lang="es-MX" sz="2000" b="1">
                <a:solidFill>
                  <a:srgbClr val="FFCC99"/>
                </a:solidFill>
              </a:rPr>
              <a:t>; Apocalipsis 1:7; Mateo 24:27, 30 y 31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Dios tiene un plan cronogramado para la redención humana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Daniel 8:14; 9:24- 27; Gálatas 4:4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C836830-2B38-3F74-5CBE-D4597A3987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50" y="1790701"/>
            <a:ext cx="7200900" cy="4400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pPr marL="0" indent="0">
              <a:buNone/>
            </a:pP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MX" sz="2600" b="1" dirty="0">
                <a:solidFill>
                  <a:srgbClr val="FFFFCC"/>
                </a:solidFill>
              </a:rPr>
              <a:t> </a:t>
            </a:r>
            <a:r>
              <a:rPr lang="es-MX" sz="2400" b="1" dirty="0">
                <a:solidFill>
                  <a:schemeClr val="bg1"/>
                </a:solidFill>
              </a:rPr>
              <a:t>CRONOGRAMA DEL PLAN DE SALVACIÓN</a:t>
            </a:r>
          </a:p>
          <a:p>
            <a:pPr algn="ctr"/>
            <a:r>
              <a:rPr lang="es-MX" sz="2400" b="1" dirty="0">
                <a:solidFill>
                  <a:srgbClr val="C00000"/>
                </a:solidFill>
              </a:rPr>
              <a:t>Apocalipsis 1:7: 22:20; 20:7, 10, 14 </a:t>
            </a:r>
            <a:endParaRPr lang="es-MX" sz="2000" b="1" dirty="0">
              <a:solidFill>
                <a:srgbClr val="C00000"/>
              </a:solidFill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B4D6299-CE59-9E1F-6F8B-4F727BDEA0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87" y="1417638"/>
            <a:ext cx="8401050" cy="455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35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87398</TotalTime>
  <Words>937</Words>
  <Application>Microsoft Office PowerPoint</Application>
  <PresentationFormat>Presentación en pantalla (4:3)</PresentationFormat>
  <Paragraphs>90</Paragraphs>
  <Slides>11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y cómo enseñar? </vt:lpstr>
      <vt:lpstr>Presentación de PowerPoint</vt:lpstr>
      <vt:lpstr>2. ¿De forma regresará el Señor Jesucristo? Hechos  1:9- 11; Apocalipsis 1:7; Mateo 24:27, 30 y 31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Alejandrino Halire Ccahuana</cp:lastModifiedBy>
  <cp:revision>7545</cp:revision>
  <dcterms:created xsi:type="dcterms:W3CDTF">2007-04-17T14:25:21Z</dcterms:created>
  <dcterms:modified xsi:type="dcterms:W3CDTF">2024-05-14T00:18:59Z</dcterms:modified>
</cp:coreProperties>
</file>