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88" r:id="rId10"/>
    <p:sldId id="263" r:id="rId11"/>
    <p:sldId id="281" r:id="rId12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88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3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18 de mayo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MOTIVADOS POR LA ESPERANZA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Isaías 25:9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07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3576" y="1678911"/>
            <a:ext cx="5276848" cy="39576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con esperanza, que Dios nos preparará para el retorno de Cristo Jesús.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prepararte para el retorno del Señor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verdad del retorno del Señor Jesucristo.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segunda venida de Cristo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prepararse par el retorno de Cristo.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anuncia la segunda venida de Jesús y prepararse.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tiene esperanza, que Cristo Jesús pondrá fin al Gran Conflicto.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la segunda venida de Jesús ha traído esperanza?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¿De forma regresará el Señor Jesucristo?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¿Dios tiene un plan cronogramado para la redención humana?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Pondrá fin al sufrimiento humano. “Ha traído tanta esperanza y alegría a los cristianos que creen en la Biblia. Este acontecimiento señala el fin de la enfermedad, el sufrimiento y la muerte.”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“Anuncia el fin de la pobreza, la injusticia y la opresión. Anticipa el fin de las luchas, los conflictos y las guerras.”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“”Pronostica un mundo futuro de paz, felicidad y comunión duradera con Cristo y los redimidos de todas las épocas para siempre.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Aquel día diremos: “He aquí, este es nuestro Dios, le hemos esperado, y nos salvará.”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(Isa. 25:9)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¿Por qué la segunda venida de Jesús ha traído esperanza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Tito 2:11- 14; Juan 14:1- 3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venga por segunda vez, ‘todo ojo lo verá’ venir. Todo oído oirá el toque de trompeta de su regreso. Cada ser humano en la tierra lo contemplará su gloria.”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Jesús, ascendió del monte de los Olivos al  cielo a la vista de los discípulos, una nube lo ocultó de sus ojos. La Escritura dice: “Galileos, ¿Por qué quedáis mirando al cielo? Este mismo Jesús, que ha sido llevado de vosotros al cielo, volverá del mismo modo en que lo habéis visto.”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(Hechos 1:11)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mensaje del pronto regreso de Cristo es un llamado urgente a que cada uno de nosotros examine su corazón y evalúe su vida.”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73)</a:t>
            </a:r>
            <a:endParaRPr lang="es-E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De forma regresará el Señor Jesucristo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Hechos  1:9- 11</a:t>
            </a:r>
            <a:r>
              <a:rPr lang="es-MX" sz="2000" b="1">
                <a:solidFill>
                  <a:srgbClr val="FFCC99"/>
                </a:solidFill>
              </a:rPr>
              <a:t>; Apocalipsis 1:7; Mateo 24:27, 30 y 31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Dios tiene un plan cronogramado para la redención humana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Daniel 8:14; 9:24- 27; Gálatas 4:4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C836830-2B38-3F74-5CBE-D4597A398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1790701"/>
            <a:ext cx="7200900" cy="440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pPr marL="0" indent="0">
              <a:buNone/>
            </a:pP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sz="2600" b="1" dirty="0">
                <a:solidFill>
                  <a:srgbClr val="FFFFCC"/>
                </a:solidFill>
              </a:rPr>
              <a:t> </a:t>
            </a:r>
            <a:r>
              <a:rPr lang="es-MX" sz="2400" b="1" dirty="0">
                <a:solidFill>
                  <a:schemeClr val="bg1"/>
                </a:solidFill>
              </a:rPr>
              <a:t>CRONOGRAMA DEL PLAN DE SALVACIÓN</a:t>
            </a:r>
          </a:p>
          <a:p>
            <a:pPr algn="ctr"/>
            <a:r>
              <a:rPr lang="es-MX" sz="2400" b="1" dirty="0">
                <a:solidFill>
                  <a:srgbClr val="C00000"/>
                </a:solidFill>
              </a:rPr>
              <a:t>Apocalipsis 1:7: 22:20; 20:7, 10, 14 </a:t>
            </a:r>
            <a:endParaRPr lang="es-MX" sz="2000" b="1" dirty="0">
              <a:solidFill>
                <a:srgbClr val="C00000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B4D6299-CE59-9E1F-6F8B-4F727BDEA0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7" y="1417638"/>
            <a:ext cx="840105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5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87398</TotalTime>
  <Words>937</Words>
  <Application>Microsoft Office PowerPoint</Application>
  <PresentationFormat>Presentación en pantalla (4:3)</PresentationFormat>
  <Paragraphs>90</Paragraphs>
  <Slides>11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¿De forma regresará el Señor Jesucristo? Hechos  1:9- 11; Apocalipsis 1:7; Mateo 24:27, 30 y 31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7545</cp:revision>
  <dcterms:created xsi:type="dcterms:W3CDTF">2007-04-17T14:25:21Z</dcterms:created>
  <dcterms:modified xsi:type="dcterms:W3CDTF">2024-05-14T00:18:59Z</dcterms:modified>
</cp:coreProperties>
</file>