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5/6/2024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11 de mayo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LOS DOS TESTIGOS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Isaías 40:8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06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33574" y="1678911"/>
            <a:ext cx="5276852" cy="39576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como se vistieron de cilicio los dos testigos.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fiel a Dios y defender la Verdad.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defender la Verdad y ser fiel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fiel y defensor de la verdad que proviene de la Palabra de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¿Quiénes son esos dos testigos de Apocalipsis 11?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¿Cuánto tiempo estuvieron vestidos de cilicio los dos testigos?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se entiende la muerte, resurrección y triunfo de los testigos?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dos testigos son las Escrituras del Antiguo Testamento y del Nuevo Testamento, que testifican la verdad de Dios al mundo.”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afirma así, porque el Señor Jesucristo dijo: “Las Escrituras son las que testifican de mí.”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5:39)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Zacarías4, el profeta vio dos olivos a ambos lados de un candelabro de oro, la misma imagen que encontramos aquí, en Apocalipsis 11. Se dice a Zacarías que esto representa a los dos ungidos que están ante el Señor de toda la tierra.” 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Escuchemos los testimonios de los testigos y las defendamos la verdad que contienen.”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¿Quiénes son esos dos testigos de Apocalipsis 11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Apocalipsis 11:3- 6; Juan 5:39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“Durante 1260 años, la Palabra de Dios (sus dos testigos)se vistió de cilicio. Sus verdades quedaron ocultas bajo un basto cúmulo de tradiciones y rituales. Estos dos testigos seguían profetizando; la Biblia seguía hablando.”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538 d. C., con el imperio Romano pagano ya derrumbado, Justiniano, el emperador romano, entregó la autoridad civil, política y religiosa al papa Virgilio... 10 de febrero 1780, el general francés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Berthier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por orden de Napoleón. El papa Pío VI, fue tomado cautivo y llevado a Francia, donde murió.”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gobierno francés estableció culto a la razón, atea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. ()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Cuánto tiempo estuvieron vestidos de cilicio los dos testigos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 11:3; Daniel 7:25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la Revolución Francesa, los dos testigos, el Antiguo y el Nuevo Testamento, murieron debido al ateísmo y la inmoralidad que corrían desenfrenados a medida que las restricciones morales se desataban en la revolución y el derramamiento de sangre.” (GEB 63)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“Apocalipsis 11:9 dice que el cuerpo de los testigos permanecerán sin sepultura durante tres día y medio, es decir días proféticos que representan 3 años y medio literales. Desde 26 de noviembre de 1793 decreto, abolió a la religión, hasta 17 de junio de 1797, Francia abolió sus leyes religiosas.” Y resucitan los testigos y triunfan.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se entiende la muerte, resurrección y triunfo de los testigos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>
                <a:solidFill>
                  <a:srgbClr val="FFCC99"/>
                </a:solidFill>
              </a:rPr>
              <a:t>Apocalipsis 11:7- 11; 15- 18</a:t>
            </a:r>
            <a:endParaRPr lang="es-MX" sz="2000" b="1" dirty="0">
              <a:solidFill>
                <a:srgbClr val="FFCC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triunfar con Cristo Jesús, permaneciendo en él y defendiendo la verdad.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defender la verdad y triunfar con Cristo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compartir, de cómo triunfar con la Verdad que procede del Señor Jesucristo.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87084</TotalTime>
  <Words>1022</Words>
  <Application>Microsoft Office PowerPoint</Application>
  <PresentationFormat>Presentación en pantalla (4:3)</PresentationFormat>
  <Paragraphs>87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¿Cuánto tiempo estuvieron vestidos de cilicio los dos testigos? Apocalipsis  11:3; Daniel 7:25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7527</cp:revision>
  <dcterms:created xsi:type="dcterms:W3CDTF">2007-04-17T14:25:21Z</dcterms:created>
  <dcterms:modified xsi:type="dcterms:W3CDTF">2024-05-06T15:39:21Z</dcterms:modified>
</cp:coreProperties>
</file>