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.LI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22 de junio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LOS ACONTECIMIENTOS FINALES DE LA TIERRA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Proverbios 23:23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12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5525" y="1638095"/>
            <a:ext cx="5272950" cy="39547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los últimos acontecimientos finales de la tierra.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ser leal al Señor Jesucristo.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serle fiel a Dios y a las verdades que enseña.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Ser un discípulo leal a la Verdad, la verdad con mayúscula es el Señor Jesucristo.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se adquiere la verdad, sabiduría e inteligencia?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¿Quién colocará el sello de Dios en la mente de los seres humanos?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¿Cómo se terminará la obra de Dios en la tierra?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dueño de la verdad, la sabiduría y la inteligencia es Dios. Se adquiere, acudiendo a Dios, nos dice compra, no debemos darle plata u oro, sino nuestro corazón y el tiempo que nos dio para usarlo; él nos dice: Dame tu corazón.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(Prov. 23:26, Efe. 5:16)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tesoro más infinito que tenemos es al Señor Jesucristo, que es la Verdad y su Palabra es la verdad eterna; Seamos leales a la verdad.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(Juan 17:17)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Verdad nos libra de los engaños de Satanás.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“Solo los que hayan fortalecido su mente con las verdades de la Biblia podrán resistir en el último gran conflicto.” Y serán leales a Jesús.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127)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¿Cómo se adquiere la verdad, sabiduría e inteligencia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Proverbios 23:23; Juan 17:17 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Dios, el Espíritu Santo. “En la crisis venidera relativa a la adoración, el pueblo fiel de Dios no cederá a las presiones mundanas (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14:12). Estará sellado por el Espíritu Santo Efe- 4:30 y no podrá ser movido.”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128)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la antigüedad, los sellos certificaban la autenticidad  de los documentos. En Éxodo 20:8- 11, tenemos tres elementos de un sello auténtico: 1. El nombre de a quien pertenece el sello: ‘el señor tu Dios’; 2. Su título: ‘el Señor hizo, el Creador; 3. su territorio: ‘el cielo, la tierra y el mar.”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sello de Dios se coloca en la frente. La frente es un símbolo de la mente, representa una decisión”.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  <a:endParaRPr lang="es-ES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Quién colocará el sello de Dios en la mente de los seres humanos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Apocalipsis 7:1, 2; Éxodo 20:8- 11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ángel (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18:1, 2) que anuncia la caída de Babilonia tiene gran poder… Representa a los mensajeros humanos.”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131)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el tiempo del fin, el Espíritu Santo se derramará con un poder sin precedentes, y el evangelio se extenderá rápidamente hasta los confines de la tierra. Miles se convertirán en un día, y la gracia de Dios y la verdad impactarán a todo el planeta. De esta manera, el mundo será advertido y el evangelio se extenderá por todo el mundo.”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“Se realizarán milagros, los enfermos sanarán, y signos y prodigios seguirán a los creyentes.”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(Id, CS 670)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Cómo se terminará la obra de Dios en la tierra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Apocalipsis 18:1- 4; Habacuc 2:14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leal a Dios, y firme en las doctrinas registradas en la Biblia, como la adoración el día sábado.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que more el Espíritu Santo en tu ser y ser fiel a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sobre, los acontecimientos finales en 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la tierra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88765</TotalTime>
  <Words>1094</Words>
  <Application>Microsoft Office PowerPoint</Application>
  <PresentationFormat>Presentación en pantalla (4:3)</PresentationFormat>
  <Paragraphs>87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Presentación de PowerPoint</vt:lpstr>
      <vt:lpstr>2. ¿Quién colocará el sello de Dios en la mente de los seres humanos? Apocalipsis 7:1, 2; Éxodo 20:8- 11 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Alejandrino Halire Ccahuana</cp:lastModifiedBy>
  <cp:revision>7609</cp:revision>
  <dcterms:created xsi:type="dcterms:W3CDTF">2007-04-17T14:25:21Z</dcterms:created>
  <dcterms:modified xsi:type="dcterms:W3CDTF">2024-06-17T22:23:49Z</dcterms:modified>
</cp:coreProperties>
</file>