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20 de abril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LUZ BRILLA EN LA OSCURIDAD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12:35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69926" y="1700808"/>
            <a:ext cx="4404148" cy="39138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la verdad que procede de Dios, que es una luz en nuestra vida.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leal a nuestro Creador y defender la verdad registrada en la Palabra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ser leal a Dios y permitir que nos guie.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fiel, que no mezcla la verdad con la mentira o con costumbres populares.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 la verdad y cómo resistir la mentira?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cuidar el ingreso de la mentira a la iglesia?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¿La Biblia presenta el plan celestial de salvación de la humanidad?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Que Jesús es la verdad, porque es fuente de la verdad, todo lo que dice es verdad.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contrario, Satanás es un mentiroso y el padre de la mentira. Está dispuesto a utilizar la mentira, el engaño, la desinformación y la distorsión de la verdad para descarriar al pueblo de Dios. Engañó a Eva distorsionando la verdad, creando dudas y negando descaradamente lo que Dios dijo.”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“Bien sabía satanás que las Escrituras capacitarían a los hombres para discernir los engaños de él. Fue por medio de la Palabra el Salvador resistió los ataques del tentador.”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¿Qué es la verdad y cómo resistir la mentira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14:6; 8:44; Proverbios 23:23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propósito de los consejos de Pablo era preparar a la iglesia para lo que se avecinaba.”.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apóstol dijo: Y dentro de ustedes mismos se levantarán hombres que enseñarán cosas perversas para arrastrar a los discípulos en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pos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de sí. (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Hech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20:30) Herejías entrarán en la iglesia.”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dijo: “Se manifestará aquel inicuo… es obra de Satanás, con prodigios mentirosos, con todo tipo de maldad, que engaña los que se pierden, porque rehusaron amar la verdad para ser salvos.”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“Roma se atrevió a borrar de la Ley de Dios el segundo mandamiento… también contra el cuarto mandamiento.”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(GC 25)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Cómo cuidar el ingreso de la mentira a la iglesia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Hecho 20:27- 32; 2 Tesalonicenses 2:7- 10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Biblia es la revelación infalible de la voluntad de Dios. Presenta el plan celestial para la salvación de la humanidad.”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“Toda la Escritura está inspirada por Dios, y es útil para enseñar, reprender, enmendar e instruir en justicia.” (2 Tim. 3:16) Nos revela el plan divino.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Biblia revela claramente el amor infinito de Dios a la luz del Gran Conflicto. También revela  y expone los engaños satánicos.”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“Al fin al cabo, ¿Qué sabríamos del plan de salvación sin la Biblia? Nos revela las obras de Jesús.”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La Biblia presenta el plan celestial de salvación de la humanidad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Juan 17:15- 24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leal a Dios practicando las verdades que no los reveló en la Sagrada Escritura.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cooperar a Dios en su plan de salvación?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enseñanzas sobre el conflicto entre la verdad y la mentira.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86310</TotalTime>
  <Words>1044</Words>
  <Application>Microsoft Office PowerPoint</Application>
  <PresentationFormat>Presentación en pantalla (4:3)</PresentationFormat>
  <Paragraphs>89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¿Cómo cuidar el ingreso de la mentira a la iglesia? Hecho 20:27- 32; 2 Tesalonicenses 2:7- 10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7494</cp:revision>
  <dcterms:created xsi:type="dcterms:W3CDTF">2007-04-17T14:25:21Z</dcterms:created>
  <dcterms:modified xsi:type="dcterms:W3CDTF">2024-04-16T00:53:53Z</dcterms:modified>
</cp:coreProperties>
</file>