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B2364EF-C85E-465D-8903-99FDDE7DDF15}">
          <p14:sldIdLst>
            <p14:sldId id="256"/>
            <p14:sldId id="284"/>
            <p14:sldId id="285"/>
            <p14:sldId id="286"/>
            <p14:sldId id="265"/>
            <p14:sldId id="287"/>
            <p14:sldId id="269"/>
          </p14:sldIdLst>
        </p14:section>
        <p14:section name="Sección sin título" id="{AED1ED32-3F7B-4EF3-AA8C-1268E0351262}">
          <p14:sldIdLst/>
        </p14:section>
        <p14:section name="Sección sin título" id="{81AE0154-2E74-4C08-B009-D7DE51CFE955}">
          <p14:sldIdLst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4/1/2024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06 de abril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LA GUERRA DETRÁS DE TODAS LAS GUERRAS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Apocalipsis 12:7, 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83849" y="1772816"/>
            <a:ext cx="2693000" cy="375953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conflicto entre el bien y el mal.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parte de Cristo en el conflicto.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tomar las armaduras de Dios y ser parte del ejército de Cristo en el conflicto cósmico.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Ser un discípulo que conoce el conflicto milenario del conflicto cósmico, y decide ser del ejército de Cristo.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aprender?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aprender?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se originó el mal en el universo?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estrategia usó el ángel rebelde para persuadir a Adán y Eva?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plan tiene Dios para resolver el problema del pecado?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 la rebelión del ángel Lucifer, la Escritura tiene la siguiente declaración: “Hubo una gran batalla en el cielo. Miguel y sus ángeles combatieron con el dragón, y el dragón y sus ángeles combatieron; pero estos no prevalecieron, ni se halló más lugar para ellos en el cielo.”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Apoc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12:7, 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“Estos versículos describen un conflicto cósmico entre el bien y el mal. Satanás y sus ángeles lucharon contra Cristo, finalmente fueron expulsados del cielo.”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“Dios no creó un diablo; creo un ángel de brillo deslumbrante llamado Lucifer.”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¿Cómo se originó el mal en el universo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Apocalipsis 12:7- 9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Este ser rebelde era astuto. “Satanás se acercó al árbol, y le dijo a Eva: ‘No moriréis, sino que sabe que el día que ustedes coman de él se les abrirán los ojos, y serán como Dios, conocedores del bien y del mal.” El enemigo usa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la mentira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3:4, 5; GEB 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enemigo hace razonar,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ofreciendo beneficios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como lo ofreció y le mostró a Eva: “la mujer vio que el árbol era bueno para comer, agradable a los ojos y codiciable para alcanzar sabiduría.” La tentación ingresa por los cinco sentidos, cuidar. 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Usando el don de la libertad Eva “tomó de su fruto y comió. Y también dio a su esposo, que comió como ella; entonces les llegó vergüenza y el miedo...” .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Qué estrategia usó el ángel rebelde para persuadir a Adán y Eva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3:1- 7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plan de la redención para salvar a la creación del pecado y de sus consecuencias.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“Adán y Eva han pecado, y Dios les ha dicho que deben abandonar el jardín.” (GEB 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ese momento, Dios hizo una promesa que se registra en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3:15. a Satanás le dijo: Enemistad pondré entre ti y la mujer… y el descendiente de ella te aplastará en la cabeza.” entonces llegaría la redención. 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plan de salvación de Dios, resuelve el problema del pecado al asumir las consecuencias sobre sí mismo en Cristo y a restaurar el universo.”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plan tiene Dios para resolver el problema del pecado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2:9; Gálatas 3:13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estar de parte de Dios, tomando decisiones correctas y no ceder a las tentaciones del enemigo.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vencedor con Cristo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enseñanzas sobre el origen del pecado y la solución que tiene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85873</TotalTime>
  <Words>1066</Words>
  <Application>Microsoft Office PowerPoint</Application>
  <PresentationFormat>Presentación en pantalla (4:3)</PresentationFormat>
  <Paragraphs>88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y cómo enseñar? </vt:lpstr>
      <vt:lpstr>Presentación de PowerPoint</vt:lpstr>
      <vt:lpstr>2. ¿Qué estrategia usó el ángel rebelde para persuadir a Adán y Eva? Génesis 3:1- 7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Alejandrino Halire Ccahuana</cp:lastModifiedBy>
  <cp:revision>7473</cp:revision>
  <dcterms:created xsi:type="dcterms:W3CDTF">2007-04-17T14:25:21Z</dcterms:created>
  <dcterms:modified xsi:type="dcterms:W3CDTF">2024-04-01T23:21:19Z</dcterms:modified>
</cp:coreProperties>
</file>