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04 de mayo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FE CONTRA TODO PRONÓSTICO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119:11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46551" y="1700809"/>
            <a:ext cx="2850897" cy="39138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salvación por la gracia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crecer en la fe para recibir la salvación por gracia.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defender la verdad y la salvación por gracia.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de fe inquebrantable, que se pone del lado de Dios y de su verdad registrada en la Biblia.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debe ser nuestra actitud hacia la Palabra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enseña la Biblia sobre el Plan de Salvación?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¿El fruto de la fe es la obediencia?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Apreciarla, quererla la Palabra de Dios como el rey David, el salmista decía en sus versos: “¡Cuán dulces son a mi paladar tu palabras! Más que la miel a mi boca…”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119:103, 114)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Entonces amaremos la verdad y aborreceremos la mentira.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cristianos de la edad media, “Atesoraban cada palabra, a medida que leían  sus páginas y creían en sus promesas de la Palabra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“Por medio de estas promesas, Cristo nos comunica su gracia y su poder… Fortaleza en nuestra debilidad, y sabiduría a nuestra ignorancia.”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¿Cuál debe ser nuestra actitud hacia la Palabra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119:103, 104, 147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 la salvación es por gracia. “Dios proveyó la salvación como un regalo. Su Espíritu nos lleva a aceptar por fe lo que Cristo ha provisto gratuitamente mediante su muerte en la Cruz.” </a:t>
            </a:r>
            <a:r>
              <a:rPr lang="es-ES" sz="1400" b="1" dirty="0">
                <a:solidFill>
                  <a:schemeClr val="accent6">
                    <a:lumMod val="50000"/>
                  </a:schemeClr>
                </a:solidFill>
              </a:rPr>
              <a:t>(GEB 53)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justicia divina exige una obediencia perfecta. La vida perfecta de Cristo sustituye nuestra vida imperfecta. La ley divina que hemos quebrantado nos condena a la muerte eterna.”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“Cristo fue tratado como nosotros merecemos, para que nosotros pudiésemos ser tratados como él se merece… con el fin de que nosotros pudiésemos ser justificados por medio de su justicia.”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(DTG 17) Nos toca aceptarla el regalo y reconciliarnos con Dios. (2 </a:t>
            </a:r>
            <a:r>
              <a:rPr lang="es-ES" sz="1600" b="1" dirty="0" err="1">
                <a:solidFill>
                  <a:schemeClr val="accent6">
                    <a:lumMod val="50000"/>
                  </a:schemeClr>
                </a:solidFill>
              </a:rPr>
              <a:t>Cor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. 5:20)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enseña la Biblia sobre el Plan de Salvación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Efesios  2:8, 9; Romanos 2:23, 24; 5:8- 10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Al aceptar el regalo de la salvación por fe y al reconciliarnos con Dios, ahora obedecemos la Ley.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“Concluimos que el hombre es justificado por la fe, sin las obras de la Ley… Entonces, ¿Anulamos la Ley por la fe? ¡De ninguna manera! Al contrario, confirmamos la Ley.”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3:28, 31)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Ahora, reconciliados, somos libres de la condena de la Ley, no estamos bajo la Ley. Pablo nos dice: “¿Pecaremos porque no estamos bajo la Ley, sino bajo la gracia?... Liberados del pecado, habéis llegado a ser siervos de la justicia… tenéis por fruto la santificación.”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(Rom. 6:15, 18, 22)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El fruto de la fe es la obediencia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Romanos 3:27- 31; 6:15- 18; 8:1, 2; 2 Corintios 5:20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agradecer a Dios por la salvación por gracia que nos da y crecer en la fe para perseverar fiel a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recibir el regalo de la salvación?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verdad de la salvación por gracia.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86849</TotalTime>
  <Words>1057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¿Qué enseña la Biblia sobre el Plan de Salvación? Efesios  2:8, 9; Romanos 2:23, 24; 5:8- 10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7517</cp:revision>
  <dcterms:created xsi:type="dcterms:W3CDTF">2007-04-17T14:25:21Z</dcterms:created>
  <dcterms:modified xsi:type="dcterms:W3CDTF">2024-04-29T16:50:51Z</dcterms:modified>
</cp:coreProperties>
</file>