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87" r:id="rId7"/>
    <p:sldId id="269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.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08 de junio 2024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EL ESPIRITISMO DESENMASCARADO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1 Tesalonicenses 4:16, 17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2024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10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97358" y="1556792"/>
            <a:ext cx="2949284" cy="411731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la única salvaguardia del espiritismo es Dios y su Palabra Escrita.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confiar en Dios y en la Biblia.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estudiar la Biblia y crecer en la fe.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Ser un discípulo que, muestra la verdad sobre los engaños del espiritismo, y se apoya en Dios.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¿Los que mueren van directamente al cielo?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dice la Biblia sobre el estado de los muertos?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¿El espiritismo engañará con hechos milagrosos al final del tiempo?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No, la Sagrada Escritura dice: “Los muertos nada saben, su memoria queda en el olvido.”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Ecl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9:5; Sal. 6:5)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Se quedan en la sepultura hasta el día de la resurrección.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(1 Tes. 4:16)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Dios nos dice mediante el profeta Daniel: “Los que duermen en el polvo de la tierra serán despertados, unos para vida eterna, y otros para vergüenza y confusión eterna.”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(Dan. 12:2)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Nuestro Redentor Jesús dijo: “No os maravilléis, vendrá la hora, cuando todos los que están en el sepulcro oirán la voz del Hijo del Hombre, unos para vida y otros para condenación.”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(Juan 5:28, 29)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¿Los que mueren van directamente al cielo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Eclesiastés 9:5; Daniel 12:2 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ANTIGUO TESTAMENTO dice: 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De la muerte del rey David dice: “David durmió con sus padres, y fue sepultado en la ciudad.”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(1Rey. 2:10)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“Salomón durmió con sus padres, y fue sepultados en la ciudad de su padre David.”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(1 Rey 11:43)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NUEVO TESTAMENTO: Jesús de Lázaro dijo: “Nuestro amigo Lázaro se ha dormido, pero voy a despertarlo del sueño. Esto decía de la muerte de Lázaro.”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Jn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11:11, 13)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“Tanto el Antiguo Testamento como el Nuevo Testamento utilizan el simbolismo de la muerte como un sueño, pero resucitarán.”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107)</a:t>
            </a:r>
            <a:endParaRPr lang="es-ES" sz="16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Qué dice la Biblia sobre el estado de los muertos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1 Reyes 11:43; Juan 11:11, 13; 1 Corintios 15:52- 54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con prodigios y milagros. “Se manifestará  aquel inicuo... La aparición de este inicuo es obra de Satanás, con gran poder, señales y prodigios mentirosos.”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(2 Tes. 2:8, 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Jesús vio anticipadamente y dijo: “Vendrán muchos en mi nombre diciendo: Yo soy el Cristo, y a muchos engañarán… Se levantarán falsos cristos y falsos profetas, y harán grandes señales y prodigios para engañar.”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(Mat. 24:5, 24)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objetivo de Satanás es alejar a la gente de la verdad y de la salvación en Cristo… Hará todo lo posible para impedir que se guarde los Mandamientos de Dios”. </a:t>
            </a:r>
            <a:r>
              <a:rPr lang="es-ES" sz="1800" b="1">
                <a:solidFill>
                  <a:schemeClr val="accent6">
                    <a:lumMod val="50000"/>
                  </a:schemeClr>
                </a:solidFill>
              </a:rPr>
              <a:t>(GEB 109)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El espiritismo engañará con hechos milagrosos al final del tiempo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2 Tesalonicenses 2:7- 9; Mateo 24:5, 11, 24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confiar en Dios y en su Palabra Escrita para hacer frente los hechos milagrosos del enemigo.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confiar en Dios y en su Palabra?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sobre los engaños que hará el enemigo de </a:t>
            </a:r>
            <a:r>
              <a:rPr lang="es-ES" sz="2400" b="1">
                <a:solidFill>
                  <a:schemeClr val="accent6">
                    <a:lumMod val="50000"/>
                  </a:schemeClr>
                </a:solidFill>
              </a:rPr>
              <a:t>Dios con el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espiritismo en el tiempo del fin.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88166</TotalTime>
  <Words>1056</Words>
  <Application>Microsoft Office PowerPoint</Application>
  <PresentationFormat>Presentación en pantalla (4:3)</PresentationFormat>
  <Paragraphs>89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y cómo enseñar? </vt:lpstr>
      <vt:lpstr>Presentación de PowerPoint</vt:lpstr>
      <vt:lpstr>2. ¿Qué dice la Biblia sobre el estado de los muertos? 1 Reyes 11:43; Juan 11:11, 13; 1 Corintios 15:52- 54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Alejandrino Halire Ccahuana</cp:lastModifiedBy>
  <cp:revision>7586</cp:revision>
  <dcterms:created xsi:type="dcterms:W3CDTF">2007-04-17T14:25:21Z</dcterms:created>
  <dcterms:modified xsi:type="dcterms:W3CDTF">2024-06-03T22:01:50Z</dcterms:modified>
</cp:coreProperties>
</file>