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15 de junio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CONFLICTO INMINENTE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17:17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7358" y="1740905"/>
            <a:ext cx="2949284" cy="374908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conflicto venidero en torno a la adoración.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adorar al Creador conforme a la Ley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adorar a Dios en el día señalado por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que, adora al Dios Creador en armonía al mandato de la  Ley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dice Apocalipsis sobre la batalla final entre Dios y el diablo?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identificamos la bestia del Apocalipsis 13?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se identifica a la bestia que sube de la tierra de Apocalipsis 13?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conflicto entre Cristo y Satanás comenzó en el cielo en torno a la adoración. Llegará a su punto culminante también sobre a la adoración.”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“Apocalipsis 14:7 nos llama a adorar al Señor de toda la creación… Nos reafirma constantemente que somos creados y que nuestro Creador es digno de nuestra lealtad y adoración. Por esas razones por las que el diablo odia tanto al sábado.”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Apocalipsis 14:9 habla de la adoración a la bestia. “La adoración al Creador, mediante el cumplimiento de los mandamientos de Dios, se opone directamente a la adoración a la bestia.”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dice Apocalipsis sobre la batalla final entre Dios y el diablo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Apocalipsis 14:7 y 9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Bestia simboliza poder político y religioso. (Daniel 7:17, 25) Dragón simboliza a Satanás.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Apocalipsis 13:1, 2, afirma que,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el dragón le dio trono, autoridad y poder.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“Esta profecía se cumplió, cuando el emperador Constantino, trasladó su capital de Roma a Constantinopla, actual Turquía… Roma pagana le dio a la bestia su, sede, o capital.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Esta bestia no es una persona; es una organización religiosa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“6 de julio 2012, el papa Benedicto XVI declaró: El domingo es el día del Señor.” Vemos la lucha, del día del Señor. ¿Es domingo o sábado? ¿Qué dice la Biblia?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2:27; Isa. 58:13; GEB 119)</a:t>
            </a:r>
            <a:endParaRPr lang="es-ES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Cómo identificamos la bestia del Apocalipsis 13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13:1, 2, 5;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segunda bestia surge cerca al final del periodo profético (1260 años). Estados Unidos declaró su independencia en 1776, adoptó su constitución en 1789. Reconocido potencia mundial en siglo XIX.”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Esta bestia “tenía dos cuernos, semejante a los de un cordero, pero hablaba como un dragón,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13:11. En la profecía bíblica, los cuernos simbolizan poder; estos poderes son principios de su gobierno: la libertad política y religiosa.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Apocalipsis 13:12 dice: “Ejercía toda la autoridad de la primera bestia. Hacía que los habitantes de la tierra adorasen a la primera bestia.”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se identifica a la bestia que sube de la tierra de Apocalipsis 13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Apocalipsis 13:11- 18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adorar a Dios en armonía con la ley entregada en tablas de piedra en el monte Sinaí.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adorar a Dios como ordena su Ley?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sobre, como los poderosos de la tierra impondrán adorar en el día domingo.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88522</TotalTime>
  <Words>1059</Words>
  <Application>Microsoft Office PowerPoint</Application>
  <PresentationFormat>Presentación en pantalla (4:3)</PresentationFormat>
  <Paragraphs>86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¿Cómo identificamos la bestia del Apocalipsis 13? Apocalipsis 13:1, 2, 5;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7598</cp:revision>
  <dcterms:created xsi:type="dcterms:W3CDTF">2007-04-17T14:25:21Z</dcterms:created>
  <dcterms:modified xsi:type="dcterms:W3CDTF">2024-06-10T22:30:27Z</dcterms:modified>
</cp:coreProperties>
</file>