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87"/>
            <p14:sldId id="269"/>
          </p14:sldIdLst>
        </p14:section>
        <p14:section name="Sección sin título" id="{AED1ED32-3F7B-4EF3-AA8C-1268E0351262}">
          <p14:sldIdLst/>
        </p14:section>
        <p14:section name="Sección sin título" id="{81AE0154-2E74-4C08-B009-D7DE51CFE955}">
          <p14:sldIdLst>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4/23/2024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27 de abril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DEFENDAMOS LA VERDAD</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3:14, 15</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04</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62773" y="1700809"/>
            <a:ext cx="5218454" cy="39138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como defender la verdad en situaciones difíciles.</a:t>
            </a:r>
          </a:p>
          <a:p>
            <a:pPr eaLnBrk="1" hangingPunct="1">
              <a:lnSpc>
                <a:spcPct val="90000"/>
              </a:lnSpc>
            </a:pPr>
            <a:r>
              <a:rPr lang="es-MX" sz="2400" b="1" dirty="0">
                <a:solidFill>
                  <a:schemeClr val="accent6">
                    <a:lumMod val="75000"/>
                  </a:schemeClr>
                </a:solidFill>
              </a:rPr>
              <a:t>SENTIR el deseo de defender la verdad de la Palabra de Dios.</a:t>
            </a:r>
          </a:p>
          <a:p>
            <a:pPr eaLnBrk="1" hangingPunct="1">
              <a:lnSpc>
                <a:spcPct val="90000"/>
              </a:lnSpc>
            </a:pPr>
            <a:r>
              <a:rPr lang="es-MX" sz="2400" b="1" dirty="0">
                <a:solidFill>
                  <a:schemeClr val="accent6">
                    <a:lumMod val="75000"/>
                  </a:schemeClr>
                </a:solidFill>
              </a:rPr>
              <a:t>HACER la decisión de prepararse para defender la verdad y defenderla con humildad.</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Ser un discípulo fiel, que defiende la verdad que proviene de Dios mediante su palabra escrita.</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¿A qué periodo profético se refiere  Daniel 7:23- 25?</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¿Quiénes recibirán la corona de la vida?</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permanecer firme en la defensa de la verdad?</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La profecía revelada al profeta Daniel, nos habla del cuarto reino en la tierra, en ese periodo, ocurriría lo siguiente: “Hablará palabras contra el Altísimo, a los santos del Altísimo quebrantará y tratará de cambiar los tiempos y la Ley. Y serán entregados en su mano por un tiempo, dos tiempos y medio tiempo.” </a:t>
            </a:r>
            <a:r>
              <a:rPr lang="es-ES" sz="1800" b="1" dirty="0">
                <a:solidFill>
                  <a:schemeClr val="accent6">
                    <a:lumMod val="50000"/>
                  </a:schemeClr>
                </a:solidFill>
              </a:rPr>
              <a:t>(Dan. 7:25)</a:t>
            </a:r>
          </a:p>
          <a:p>
            <a:r>
              <a:rPr lang="es-ES" sz="2400" b="1" dirty="0">
                <a:solidFill>
                  <a:schemeClr val="accent6">
                    <a:lumMod val="50000"/>
                  </a:schemeClr>
                </a:solidFill>
              </a:rPr>
              <a:t>“Los 1260 días, o un tiempo, tiempos y medio tiempo de Apocalipsis 12:6, 14 se refiere al mismo periodo.”</a:t>
            </a:r>
            <a:r>
              <a:rPr lang="es-ES" sz="1800" b="1" dirty="0">
                <a:solidFill>
                  <a:schemeClr val="accent6">
                    <a:lumMod val="50000"/>
                  </a:schemeClr>
                </a:solidFill>
              </a:rPr>
              <a:t>(GEB 39) </a:t>
            </a:r>
            <a:r>
              <a:rPr lang="es-ES" sz="2400" b="1" dirty="0">
                <a:solidFill>
                  <a:schemeClr val="accent6">
                    <a:lumMod val="50000"/>
                  </a:schemeClr>
                </a:solidFill>
              </a:rPr>
              <a:t>En este periodo hubo persecución.</a:t>
            </a:r>
          </a:p>
          <a:p>
            <a:r>
              <a:rPr lang="es-ES" sz="2400" b="1" dirty="0">
                <a:solidFill>
                  <a:schemeClr val="accent6">
                    <a:lumMod val="50000"/>
                  </a:schemeClr>
                </a:solidFill>
              </a:rPr>
              <a:t>“Desde el año 538 hasta 1798, cuando el general </a:t>
            </a:r>
            <a:r>
              <a:rPr lang="es-ES" sz="2400" b="1" dirty="0" err="1">
                <a:solidFill>
                  <a:schemeClr val="accent6">
                    <a:lumMod val="50000"/>
                  </a:schemeClr>
                </a:solidFill>
              </a:rPr>
              <a:t>Berthier</a:t>
            </a:r>
            <a:r>
              <a:rPr lang="es-ES" sz="2400" b="1" dirty="0">
                <a:solidFill>
                  <a:schemeClr val="accent6">
                    <a:lumMod val="50000"/>
                  </a:schemeClr>
                </a:solidFill>
              </a:rPr>
              <a:t> de Napoleón, expulsó al papa de Roma.”</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¿A qué periodo profético se refiere  Daniel 7:23- 25</a:t>
            </a:r>
            <a:r>
              <a:rPr lang="es-MX" sz="2400" b="1" dirty="0">
                <a:solidFill>
                  <a:srgbClr val="FFFFCC"/>
                </a:solidFill>
              </a:rPr>
              <a:t>? </a:t>
            </a:r>
            <a:r>
              <a:rPr lang="es-MX" sz="2000" b="1" dirty="0">
                <a:solidFill>
                  <a:srgbClr val="FFCC99"/>
                </a:solidFill>
              </a:rPr>
              <a:t>Daniel 7:23- 25; Apocalipsis 12:6</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“Cuando Jesús reveló a sus discípulos la suerte de Jerusalén y los eventos de las segunda venida, también predijo lo que experimentaría su pueblo… Los seguidores de Cristo habrían de recorrer la misma senda de humillación y sufrimiento.” </a:t>
            </a:r>
            <a:r>
              <a:rPr lang="es-ES" sz="1800" b="1" dirty="0">
                <a:solidFill>
                  <a:schemeClr val="accent6">
                    <a:lumMod val="50000"/>
                  </a:schemeClr>
                </a:solidFill>
              </a:rPr>
              <a:t>(CC 28)</a:t>
            </a:r>
          </a:p>
          <a:p>
            <a:r>
              <a:rPr lang="es-ES" sz="2400" b="1" dirty="0">
                <a:solidFill>
                  <a:schemeClr val="accent6">
                    <a:lumMod val="50000"/>
                  </a:schemeClr>
                </a:solidFill>
              </a:rPr>
              <a:t>“Los cristianos sufrieron... Muchísimos sellaron su testimonio con su sangre.”.</a:t>
            </a:r>
          </a:p>
          <a:p>
            <a:r>
              <a:rPr lang="es-ES" sz="2400" b="1" dirty="0">
                <a:solidFill>
                  <a:schemeClr val="accent6">
                    <a:lumMod val="50000"/>
                  </a:schemeClr>
                </a:solidFill>
              </a:rPr>
              <a:t>“Recordaban que su Maestro había dicho que cuando fuesen perseguidos por causa de Cristo debían alegrarse en gran manera, pues grande sería su galardón en los cielos… Del trono de Dios escucharían la voz: ‘Sé fiel hasta la muerte, y yo te daré la corona de la vida” </a:t>
            </a:r>
            <a:r>
              <a:rPr lang="es-ES" sz="1600" b="1" dirty="0">
                <a:solidFill>
                  <a:schemeClr val="accent6">
                    <a:lumMod val="50000"/>
                  </a:schemeClr>
                </a:solidFill>
              </a:rPr>
              <a:t>(CC 29)</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Quiénes recibirán la corona de la vida</a:t>
            </a:r>
            <a:r>
              <a:rPr lang="es-MX" sz="2400" b="1" dirty="0">
                <a:solidFill>
                  <a:srgbClr val="FFFFCC"/>
                </a:solidFill>
              </a:rPr>
              <a:t>? </a:t>
            </a:r>
            <a:r>
              <a:rPr lang="es-MX" sz="2000" b="1" dirty="0">
                <a:solidFill>
                  <a:srgbClr val="FFCC99"/>
                </a:solidFill>
              </a:rPr>
              <a:t>Apocalipsis  2:10; Judas 1:3, 4</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El como defender la verdad es importante. El como, nos puede enseñar los mártires cristianos, como: los discípulos, Juan, Santiago, Pablo, Policarpo que conocía al apóstol Juan, Juan </a:t>
            </a:r>
            <a:r>
              <a:rPr lang="es-ES" sz="2400" b="1" dirty="0" err="1">
                <a:solidFill>
                  <a:schemeClr val="accent6">
                    <a:lumMod val="50000"/>
                  </a:schemeClr>
                </a:solidFill>
              </a:rPr>
              <a:t>Wiclef</a:t>
            </a:r>
            <a:r>
              <a:rPr lang="es-ES" sz="2400" b="1" dirty="0">
                <a:solidFill>
                  <a:schemeClr val="accent6">
                    <a:lumMod val="50000"/>
                  </a:schemeClr>
                </a:solidFill>
              </a:rPr>
              <a:t>, los valdenses y otros</a:t>
            </a:r>
          </a:p>
          <a:p>
            <a:r>
              <a:rPr lang="es-ES" sz="2400" b="1" dirty="0">
                <a:solidFill>
                  <a:schemeClr val="accent6">
                    <a:lumMod val="50000"/>
                  </a:schemeClr>
                </a:solidFill>
              </a:rPr>
              <a:t>Ellos recibieron principios y valores de Dios, como: la lealtad, amor, “la obediencia a la autoridad de las Escrituras… “Su mente estaba saturada de historias de fe y coraje de la Biblia.” </a:t>
            </a:r>
            <a:r>
              <a:rPr lang="es-ES" sz="1800" b="1" dirty="0">
                <a:solidFill>
                  <a:schemeClr val="accent6">
                    <a:lumMod val="50000"/>
                  </a:schemeClr>
                </a:solidFill>
              </a:rPr>
              <a:t>(GEB 41)</a:t>
            </a:r>
          </a:p>
          <a:p>
            <a:r>
              <a:rPr lang="es-ES" sz="2400" b="1" dirty="0">
                <a:solidFill>
                  <a:schemeClr val="accent6">
                    <a:lumMod val="50000"/>
                  </a:schemeClr>
                </a:solidFill>
              </a:rPr>
              <a:t>“Con palabras de fe, paciencia y esperanza, se animaban unos a otros para soportar la privación.” </a:t>
            </a:r>
            <a:r>
              <a:rPr lang="es-ES" sz="1800" b="1" dirty="0">
                <a:solidFill>
                  <a:schemeClr val="accent6">
                    <a:lumMod val="50000"/>
                  </a:schemeClr>
                </a:solidFill>
              </a:rPr>
              <a:t>(CC 29)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Cómo permanecer firme en la defensa de la verdad</a:t>
            </a:r>
            <a:r>
              <a:rPr lang="es-MX" sz="2400" b="1" dirty="0">
                <a:solidFill>
                  <a:srgbClr val="FFFFCC"/>
                </a:solidFill>
              </a:rPr>
              <a:t>?</a:t>
            </a:r>
            <a:r>
              <a:rPr lang="es-MX" sz="2400" b="1" dirty="0">
                <a:solidFill>
                  <a:srgbClr val="FFCC99"/>
                </a:solidFill>
              </a:rPr>
              <a:t> </a:t>
            </a:r>
            <a:r>
              <a:rPr lang="es-MX" sz="2000" b="1" dirty="0">
                <a:solidFill>
                  <a:srgbClr val="FFCC99"/>
                </a:solidFill>
              </a:rPr>
              <a:t>Hechos 5:28- 32</a:t>
            </a:r>
            <a:r>
              <a:rPr lang="es-MX" sz="2000" b="1">
                <a:solidFill>
                  <a:srgbClr val="FFCC99"/>
                </a:solidFill>
              </a:rPr>
              <a:t>; Apocalipsis 3:11</a:t>
            </a:r>
            <a:endParaRPr lang="es-MX" sz="2000" b="1" dirty="0">
              <a:solidFill>
                <a:srgbClr val="FFCC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leal a Dios, conociendo la Verdad y defendiendo con firmeza y amor.</a:t>
            </a:r>
          </a:p>
          <a:p>
            <a:pPr>
              <a:lnSpc>
                <a:spcPct val="80000"/>
              </a:lnSpc>
              <a:buFont typeface="Wingdings" pitchFamily="2" charset="2"/>
              <a:buNone/>
            </a:pPr>
            <a:r>
              <a:rPr lang="es-ES" sz="2400" b="1" dirty="0">
                <a:solidFill>
                  <a:schemeClr val="accent6">
                    <a:lumMod val="50000"/>
                  </a:schemeClr>
                </a:solidFill>
              </a:rPr>
              <a:t>	¿Deseas ser leal a Dios hasta la muerte?</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enseñanzas de la verdad de Dios y como defenderla.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86601</TotalTime>
  <Words>1008</Words>
  <Application>Microsoft Office PowerPoint</Application>
  <PresentationFormat>Presentación en pantalla (4:3)</PresentationFormat>
  <Paragraphs>87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¿Quiénes recibirán la corona de la vida? Apocalipsis  2:10; Judas 1:3, 4</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7506</cp:revision>
  <dcterms:created xsi:type="dcterms:W3CDTF">2007-04-17T14:25:21Z</dcterms:created>
  <dcterms:modified xsi:type="dcterms:W3CDTF">2024-04-23T16:24:33Z</dcterms:modified>
</cp:coreProperties>
</file>