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87"/>
            <p14:sldId id="269"/>
          </p14:sldIdLst>
        </p14:section>
        <p14:section name="Sección sin título" id="{AED1ED32-3F7B-4EF3-AA8C-1268E0351262}">
          <p14:sldIdLst/>
        </p14:section>
        <p14:section name="Sección sin título" id="{81AE0154-2E74-4C08-B009-D7DE51CFE955}">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4/10/2024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13 de abril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¿AMOR O EGOÍSMO? ESO ES LA CUESTIÓN</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Isaías 41:10</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02</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555775" y="1653296"/>
            <a:ext cx="4032450" cy="400886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como serle fiel a Dios y predicar el evangelio.</a:t>
            </a:r>
          </a:p>
          <a:p>
            <a:pPr eaLnBrk="1" hangingPunct="1">
              <a:lnSpc>
                <a:spcPct val="90000"/>
              </a:lnSpc>
            </a:pPr>
            <a:r>
              <a:rPr lang="es-MX" sz="2400" b="1" dirty="0">
                <a:solidFill>
                  <a:schemeClr val="accent6">
                    <a:lumMod val="75000"/>
                  </a:schemeClr>
                </a:solidFill>
              </a:rPr>
              <a:t>SENTIR el deseo de predicar el evangelio en todo memento.</a:t>
            </a:r>
          </a:p>
          <a:p>
            <a:pPr eaLnBrk="1" hangingPunct="1">
              <a:lnSpc>
                <a:spcPct val="90000"/>
              </a:lnSpc>
            </a:pPr>
            <a:r>
              <a:rPr lang="es-MX" sz="2400" b="1" dirty="0">
                <a:solidFill>
                  <a:schemeClr val="accent6">
                    <a:lumMod val="75000"/>
                  </a:schemeClr>
                </a:solidFill>
              </a:rPr>
              <a:t>HACER la decisión ser fiel a Dios y predicar el evangelio eterno.</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fiel en momentos de paz y de adversidad, anunciando siempre el evangelio de Cristo.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¿Jesús hizo todo para salvar a su pueblo y la destrucción de Jerusalén?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¿Podemos ser fieles como la iglesia primitiva en las persecuciones?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¿Debemos imitar a Cristo Jesús en la predicación del evangelio?</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Sí, “Mientras Jesús estaba sentado en el monte de los olivos, con vista a la ciudad de Jerusalén, su corazón estaba destrozado. El evangelio de Juan dice: ‘Vino a lo que era suyo, y los suyos no lo recibieron. </a:t>
            </a:r>
            <a:r>
              <a:rPr lang="es-ES" sz="1800" b="1" dirty="0">
                <a:solidFill>
                  <a:schemeClr val="accent6">
                    <a:lumMod val="50000"/>
                  </a:schemeClr>
                </a:solidFill>
              </a:rPr>
              <a:t>(Juan 1:11; GEB 17)</a:t>
            </a:r>
          </a:p>
          <a:p>
            <a:r>
              <a:rPr lang="es-ES" sz="2400" b="1" dirty="0">
                <a:solidFill>
                  <a:schemeClr val="accent6">
                    <a:lumMod val="50000"/>
                  </a:schemeClr>
                </a:solidFill>
              </a:rPr>
              <a:t>“Jesús hizo todo lo posible para salvar a su pueblo de la destrucción venidera de su amada ciudad. El amor de Jesús por su pueblo fluía de un corazón de amor infinito. Repetidamente le suplicó que se arrepintiera y aceptara su misericordiosa invitación.” </a:t>
            </a:r>
            <a:r>
              <a:rPr lang="es-ES" sz="1800" b="1" dirty="0">
                <a:solidFill>
                  <a:schemeClr val="accent6">
                    <a:lumMod val="50000"/>
                  </a:schemeClr>
                </a:solidFill>
              </a:rPr>
              <a:t>(GEB 17)</a:t>
            </a:r>
          </a:p>
          <a:p>
            <a:r>
              <a:rPr lang="es-ES" sz="2400" b="1" dirty="0">
                <a:solidFill>
                  <a:schemeClr val="accent6">
                    <a:lumMod val="50000"/>
                  </a:schemeClr>
                </a:solidFill>
              </a:rPr>
              <a:t>“Es difícil entender la destrucción de Jerusalén.”</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¿Jesús hizo todo para salvar a su pueblo y la destrucción de Jerusalén</a:t>
            </a:r>
            <a:r>
              <a:rPr lang="es-MX" sz="2400" b="1" dirty="0">
                <a:solidFill>
                  <a:srgbClr val="FFFFCC"/>
                </a:solidFill>
              </a:rPr>
              <a:t>? </a:t>
            </a:r>
            <a:r>
              <a:rPr lang="es-MX" sz="2000" b="1">
                <a:solidFill>
                  <a:srgbClr val="FFCC99"/>
                </a:solidFill>
              </a:rPr>
              <a:t>Lucas 19:41- 44</a:t>
            </a:r>
            <a:endParaRPr lang="es-MX" sz="2000" b="1" dirty="0">
              <a:solidFill>
                <a:srgbClr val="FFCC99"/>
              </a:solidFill>
            </a:endParaRP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Sí podemos con el poder de Dios. “Durante los primeros siglos del cristianismo, la iglesia cristiana creció rápidamente, a pesar de los encarcelamientos, las torturas y la persecuciones. Los creyentes fieles, totalmente comprometidos con Cristo, llenos de Espíritu Santo, proclamaban con su Palabra con poder.” </a:t>
            </a:r>
            <a:r>
              <a:rPr lang="es-ES" sz="1800" b="1" dirty="0">
                <a:solidFill>
                  <a:schemeClr val="accent6">
                    <a:lumMod val="50000"/>
                  </a:schemeClr>
                </a:solidFill>
              </a:rPr>
              <a:t>(GEB 19)</a:t>
            </a:r>
          </a:p>
          <a:p>
            <a:r>
              <a:rPr lang="es-ES" sz="2400" b="1" dirty="0">
                <a:solidFill>
                  <a:schemeClr val="accent6">
                    <a:lumMod val="50000"/>
                  </a:schemeClr>
                </a:solidFill>
              </a:rPr>
              <a:t>“El evangelio penetró hasta los rincones más remotos  de la tierra (Col. 1:23). Aunque el último de los discípulos, Juan, murió a fines del siglo I, otros recogieron la antorcha de la verdad y proclamaron al Cristo Vivo. Se quebrantaban los grilletes de Satanás. La superstición pagana </a:t>
            </a:r>
            <a:r>
              <a:rPr lang="es-ES" sz="2400" b="1">
                <a:solidFill>
                  <a:schemeClr val="accent6">
                    <a:lumMod val="50000"/>
                  </a:schemeClr>
                </a:solidFill>
              </a:rPr>
              <a:t>se derrumbaba.” </a:t>
            </a:r>
            <a:r>
              <a:rPr lang="es-ES" sz="2400" b="1" dirty="0">
                <a:solidFill>
                  <a:schemeClr val="accent6">
                    <a:lumMod val="50000"/>
                  </a:schemeClr>
                </a:solidFill>
              </a:rPr>
              <a:t>. </a:t>
            </a:r>
            <a:r>
              <a:rPr lang="es-ES" sz="1600" b="1" dirty="0">
                <a:solidFill>
                  <a:schemeClr val="accent6">
                    <a:lumMod val="50000"/>
                  </a:schemeClr>
                </a:solidFill>
              </a:rPr>
              <a:t>(Id)</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Podemos ser fieles como la iglesia primitiva en las persecuciones</a:t>
            </a:r>
            <a:r>
              <a:rPr lang="es-MX" sz="2400" b="1" dirty="0">
                <a:solidFill>
                  <a:srgbClr val="FFFFCC"/>
                </a:solidFill>
              </a:rPr>
              <a:t>? </a:t>
            </a:r>
            <a:r>
              <a:rPr lang="es-MX" sz="2000" b="1" dirty="0">
                <a:solidFill>
                  <a:srgbClr val="FFCC99"/>
                </a:solidFill>
              </a:rPr>
              <a:t>Hecho 4:4, 31; 8:1- 8</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Sí, “”La iglesia cristiana primitiva crecía no solo porque sus miembros predicaban el evangelio, sino lo vivían. Los creyentes imitaban el ministerio de Cristo, que recorría toda galilea toda galilea enseñando en las sinagogas, predicando el evangelio del reino, y sanando toda enfermedad y dolencia de la gente (Mat. 4:23)” </a:t>
            </a:r>
            <a:r>
              <a:rPr lang="es-ES" sz="1800" b="1" dirty="0">
                <a:solidFill>
                  <a:schemeClr val="accent6">
                    <a:lumMod val="50000"/>
                  </a:schemeClr>
                </a:solidFill>
              </a:rPr>
              <a:t>(GEB 20)</a:t>
            </a:r>
          </a:p>
          <a:p>
            <a:r>
              <a:rPr lang="es-ES" sz="2400" b="1" dirty="0">
                <a:solidFill>
                  <a:schemeClr val="accent6">
                    <a:lumMod val="50000"/>
                  </a:schemeClr>
                </a:solidFill>
              </a:rPr>
              <a:t>“Jesús se preocupaba, se interesaba profundamente por la gente, y lo mismo hacía la iglesia del Nuevo Testamento.” </a:t>
            </a:r>
            <a:r>
              <a:rPr lang="es-ES" sz="1800" b="1" dirty="0">
                <a:solidFill>
                  <a:schemeClr val="accent6">
                    <a:lumMod val="50000"/>
                  </a:schemeClr>
                </a:solidFill>
              </a:rPr>
              <a:t>(Id)</a:t>
            </a:r>
          </a:p>
          <a:p>
            <a:r>
              <a:rPr lang="es-ES" sz="2400" b="1" dirty="0">
                <a:solidFill>
                  <a:schemeClr val="accent6">
                    <a:lumMod val="50000"/>
                  </a:schemeClr>
                </a:solidFill>
              </a:rPr>
              <a:t>“Fue ese amor abnegado y el compromiso de satisfacer las necesidades humanas.” </a:t>
            </a:r>
            <a:r>
              <a:rPr lang="es-ES" sz="1800" b="1" dirty="0">
                <a:solidFill>
                  <a:schemeClr val="accent6">
                    <a:lumMod val="50000"/>
                  </a:schemeClr>
                </a:solidFill>
              </a:rPr>
              <a:t>(Id)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Debemos imitar a Cristo Jesús en la predicación del evangelio</a:t>
            </a:r>
            <a:r>
              <a:rPr lang="es-MX" sz="2400" b="1" dirty="0">
                <a:solidFill>
                  <a:srgbClr val="FFFFCC"/>
                </a:solidFill>
              </a:rPr>
              <a:t>?</a:t>
            </a:r>
            <a:r>
              <a:rPr lang="es-MX" sz="2400" b="1" dirty="0">
                <a:solidFill>
                  <a:srgbClr val="FFCC99"/>
                </a:solidFill>
              </a:rPr>
              <a:t> </a:t>
            </a:r>
            <a:r>
              <a:rPr lang="es-MX" sz="2000" b="1" dirty="0">
                <a:solidFill>
                  <a:srgbClr val="FFCC99"/>
                </a:solidFill>
              </a:rPr>
              <a:t>Juan 13:35; Mateo 4:23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un discípulo fiel proclamando el evangelio de Cristo en tiempos de paz y de adversidad.</a:t>
            </a:r>
          </a:p>
          <a:p>
            <a:pPr>
              <a:lnSpc>
                <a:spcPct val="80000"/>
              </a:lnSpc>
              <a:buFont typeface="Wingdings" pitchFamily="2" charset="2"/>
              <a:buNone/>
            </a:pPr>
            <a:r>
              <a:rPr lang="es-ES" sz="2400" b="1" dirty="0">
                <a:solidFill>
                  <a:schemeClr val="accent6">
                    <a:lumMod val="50000"/>
                  </a:schemeClr>
                </a:solidFill>
              </a:rPr>
              <a:t>	¿Deseas ser vencedor con Cristo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enseñanzas sobre la fidelidad de Dios y la fidelidad del discípulo.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86092</TotalTime>
  <Words>1019</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¿Podemos ser fieles como la iglesia primitiva en las persecuciones? Hecho 4:4, 31; 8:1- 8</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7486</cp:revision>
  <dcterms:created xsi:type="dcterms:W3CDTF">2007-04-17T14:25:21Z</dcterms:created>
  <dcterms:modified xsi:type="dcterms:W3CDTF">2024-04-10T17:07:47Z</dcterms:modified>
</cp:coreProperties>
</file>