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28 de febrero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RECONCILIACIÓN Y ESPERANZA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2 Corintios 5:21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09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8272" y="1685655"/>
            <a:ext cx="4387452" cy="3967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que Dios da la iniciativa de la reconciliación.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firme en la fe hasta el final.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presentar el plan de salvación divina.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acepta el plan de la   reconciliación divina.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¿Quién da la iniciativa de la reconciliación de la humanidad con Dios?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revelaciones nos alcanza Pablo del plan de redención?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¿Por qué la predicación del Pablo era poderoso?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“Dios, es siempre el agente e iniciador del proceso de reconciliación. En gálatas 4:4, 5, Pablo utiliza el lenguaje de adopción para referirse a la iniciativa de Dios de reconciliarnos consigo.”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101)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“Como lo afirma elocuentemente Juan: Nosotros lo amamos a él porque él nos amó primero (1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 4:19)”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reconciliación es posible gracias a la muerte de Cristo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(Rom. 5:6; 2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5:21; Col.1:21)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y da como resultado la paz con Dios (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Ef. 2:14- 19)”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(Id).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“Hemos sido adoptados por Dios como hijos (Rom. 8:15;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Gál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 3:26)”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 (Id) 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¿Quién da la iniciativa de la reconciliación de la humanidad con Dios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Col. 1:21, 22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1. Que, según el plan de salvación, Dios nos había puesto un destino para los seres humanos de ser hijos del reino eterno de Cristo, ahora cada ser humano debe aceptar o rechazar.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(Ef. 4:1- 11; 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2:7)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2. Este plan se proyectó desde la creación del mundo, para que alcancemos el perdón de Dios y fuésemos santos.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(Mat. 13:35; Efe. 1:4- 7) 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3. Este plan se daría a conocer mediante el evangelio de Cristo, también los gentiles serían coherederos y miembros de la familia de Dios.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(Efe. 3:3- 6)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4. “La presencia de Cristo en nuestra vida hace posible que él nos una con el cielo desde ahora.”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(Col. 1:27;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Gál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2:20)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Qué revelaciones nos alcanza Pablo del plan de redención? </a:t>
            </a:r>
            <a:r>
              <a:rPr lang="es-MX" sz="2000" b="1" dirty="0">
                <a:solidFill>
                  <a:srgbClr val="FFCC99"/>
                </a:solidFill>
              </a:rPr>
              <a:t>Colosenses 1:26, 27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Porque predicaba a Cristo crucificado, Pablo en su primera carta a los corintios dijo: “Nosotros predicamos a Cristo crucificado, para lo judíos ciertamente tropezadero y para los gentiles locura”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(1 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1:23).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La predicación de Pablo sobre Cristo crucificado fue profundamente poderosa, él no predicaba con palabras persuasivas de sabiduría humana, sino con el poder del Espíritu Santo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(1 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2:4; Col. 1:29).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El mensaje de la cruz en si mismo es poder de Dios para la salvación. Pablo decía: “No me avergüenzo del evangelio porque es poder de Dios.”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(Rom. 1:16; 1 Tes. 1:5)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Por qué la predicación del Pablo era poderosa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Colosense 1:28, 29; 1 Corintios 1:23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reconciliarme con Dios, permanecer reconciliado hasta el final y presentar el evangelio con el poder del Espíritu Santo.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reconciliarte con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el plan de reconciliación divina.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113039</TotalTime>
  <Words>769</Words>
  <Application>Microsoft Office PowerPoint</Application>
  <PresentationFormat>Presentación en pantalla (4:3)</PresentationFormat>
  <Paragraphs>66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¿Qué revelaciones nos alcanza Pablo del plan de redención? Colosenses 1:26, 27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9796</cp:revision>
  <dcterms:created xsi:type="dcterms:W3CDTF">2007-04-17T14:25:21Z</dcterms:created>
  <dcterms:modified xsi:type="dcterms:W3CDTF">2026-02-24T22:21:42Z</dcterms:modified>
</cp:coreProperties>
</file>