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Dios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21 de febrero 2026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LA PREEMINENCIA DE CRISTO</a:t>
            </a: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Colosenses 1:15- 17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1° Trimestre de 2026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08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33571" y="1685655"/>
            <a:ext cx="5276854" cy="39675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 que Cristo Jesús es la imagen del Dios invisible.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presentar el plan de la reconciliación.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predicar el evangelio de Cristo.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ser, un discípulo que cree que Cristo Jesús es Dios Creador, y predica su evangelio. 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 dirty="0">
                <a:solidFill>
                  <a:srgbClr val="FFFFCC"/>
                </a:solidFill>
              </a:rPr>
              <a:t>¿Cómo motivar y cómo enseñar?</a:t>
            </a:r>
            <a:r>
              <a:rPr lang="es-MX" sz="2400" b="1" dirty="0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¿Qué significa la expresión, que, Jesús es la imagen del Dios invisible?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¿Qué significa la expresión que, Jesús es el primogénito?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¿Por qué debe reconciliarse los seres humanos con Dios?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Una imagen es un dibujo, fotografía o una estatua en el concepto humano, en el concepto bíblico va más allá de nuestro concepto.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La Biblia dice, que, Adán y Eva fueron creados a imagen de Dios.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Gén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1:27),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Adán engendró a su hijo a su imagen.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Gén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5:3)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Significa que, “Que Cristo es el Hijo de Dios preexistente por sí mismo… Era igual a Dios, infinito y omnipotente.”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88; Evangelismos 616)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“El Padre es toda la plenitud de la Deidad corporalmente, y es invisible para los ojos mortales. El Hijo es toda plenitud de la deidad.”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 (Id, 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Heb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1:3; 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Jn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10:30) 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¿Qué significa la expresión, que, Jesús es la imagen del Dios invisible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Col. 1:13- 15 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En la concepción humana, primogénito significa primer hijo; y en la concepción bíblica es amplia, enfatiza la relación especial que un hijo tiene con su padre, no importa que haya nacido último.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“David fue ungido rey a pesar de ser el menor de ocho hijos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(1 Sam. 16:10- 13)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No obstante Dios dijo de él: Lo pondré por primogénito, el más excelso de los reyes de la tierra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(Sal. 89:27; GEB 84)”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“También dijo a Moisés: Israel es mi hijo, mi primogénito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Éxo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4:22; GEB 84)”.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Jesús, primogénito de toda la creación, significa preeminencia, honor y autoridad suprema.”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Apoc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1:5)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Qué significa la expresión que, Jesús es el primogénito? </a:t>
            </a:r>
            <a:r>
              <a:rPr lang="es-MX" sz="2000" b="1" dirty="0">
                <a:solidFill>
                  <a:srgbClr val="FFCC99"/>
                </a:solidFill>
              </a:rPr>
              <a:t>Colosenses 1:15- 17; Apocalipsis 1:5 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 Porque estamos enemistados con Dios, a causa del pecado que crea una barrera entre el ser humano y su Creador, para ser ciudadanos del cielo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(Isa. 59:2). 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Pablo escribe en su carta a los colosenses y dice: “Vosotros también, que eráis en otro tiempo extraños y enemigos en vuestra mente, haciendo malas obras, ahora os ha reconciliado (Jesús) en su cuerpo de carne, por medio de la muerte, para presentaros santos y sin mancha.”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(Col. 1:21, 22)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“El plan de la salvación o reconciliación fue establecido antes de la creación, nos invita reconciliarnos.”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(2 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Cor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5:19, 20)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Por qué debemos reconciliarnos los seres humanos con Dios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Colosense 1:20- 22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reconciliarme con Dios y predicar su evangelio, aceptando que Jesús es la imagen del Dios invisible.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reconciliarte con Dios?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el plan de reconciliación divina.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112810</TotalTime>
  <Words>766</Words>
  <Application>Microsoft Office PowerPoint</Application>
  <PresentationFormat>Presentación en pantalla (4:3)</PresentationFormat>
  <Paragraphs>66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¿Qué significa la expresión que, Jesús es el primogénito? Colosenses 1:15- 17; Apocalipsis 1:5 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9772</cp:revision>
  <dcterms:created xsi:type="dcterms:W3CDTF">2007-04-17T14:25:21Z</dcterms:created>
  <dcterms:modified xsi:type="dcterms:W3CDTF">2026-02-17T16:19:55Z</dcterms:modified>
</cp:coreProperties>
</file>