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2/2/2026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07 de febrero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CONFIANZA SOLO EN CRISTO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Filipenses 3:10, 11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06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38022" y="1700808"/>
            <a:ext cx="2867952" cy="39372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que solo Cristo Jesús salva.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justificado y santificado por Cristo Jesús.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ser sumisos a Cristo Jesús, para ser redimidos.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conoce a Cristo Jesús y confía en él.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¿Pablo estaba preocupado por los falsos maestros y por qué?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significa estar en Cristo?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¿Por qué es importante conocer a Cristo, y cómo lo conocemos?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porque los judaizantes “trataban de imponer la circuncisión a los creyentes de origen pagano, contrariamente a lo dictaminado por el concilio apostólico, (Hechos 15).”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61)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Pablo, “El apóstol expresa su preocupación por la influencia de falsos maestros que promovían un enfoque basado en la carne, lo que distorsionaba el mensaje del evangelio.”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67)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Señor Jesús, advirtió que vendría los falsos maestros con vestidos de ovejas,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7:15)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Pablo dice, vendrían disfrazados de apóstoles; No debe ser recibido en casa, porque causan divisiones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11:13- 15; Rom. 16:17; 2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s-ES" sz="1800" b="1">
                <a:solidFill>
                  <a:schemeClr val="accent6">
                    <a:lumMod val="50000"/>
                  </a:schemeClr>
                </a:solidFill>
              </a:rPr>
              <a:t>1:10) </a:t>
            </a:r>
            <a:endParaRPr lang="es-E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¿Pablo estaba preocupado por los falsos maestros y por qué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Filipenses 3:1- 3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apóstol Pablo explica con estas palabras: “Con Cristo estoy juntamente crucificado, y ya no vivo yo, más Cristo vive en mí; y lo que ahora vivo en la carne, lo vivo en la fe del Hijo de Dios, el cual me amó y se entregó a si mismo por mí.”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Gál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2:20)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Entonces Jesús, me justificará, santificará y me glorificará en el retorno de Cristo.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15:5; 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1:30)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“Estar en Cristo abarca todo lo que comprende el Plan de Salvación, desde el amanecer de nuestra (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sabiduría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) pasando por la justificación por la fe (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justicia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) y la preparación para el cielo (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santificación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) hasta finalmente, la glorificación en la Segunda Venida (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redención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.)”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1:30; GEB 64)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significa estar en Cristo? </a:t>
            </a:r>
            <a:r>
              <a:rPr lang="es-MX" sz="2000" b="1" dirty="0">
                <a:solidFill>
                  <a:srgbClr val="FFCC99"/>
                </a:solidFill>
              </a:rPr>
              <a:t>Filipenses 3:9; 1 Corintios 1:30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Porque con el conocimiento experimental creceremos en la fe, y alcanzaremos nuestra salvación. Eso es tener experiencia con Cristo Jesús; quizá intelectualmente sabemos que, Jesús es Dios Creador, pero no lo conocemos.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“¿Cómo lo conocemos? Caminando con Jesús.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1. A través de su Palabra escrita, leyendo y poniéndola en práctica, nos lleva a nueva vida.”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2. Participando de sus padecimientos, nos ayuda a conocer lo que Jesús sufrió.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3. Prosiguiendo a la meta, veremos las providencias de Dios, en nuestra perseverancia.”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65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Por qué es importante conocer a Cristo, y cómo lo conocemos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Filipenses 3:10- 14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conocer más de Jesús, para permanecer en él, ser justificado, santificado y glorificado.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permanecer en Jesús?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ser salvo en Cristo.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112188</TotalTime>
  <Words>748</Words>
  <Application>Microsoft Office PowerPoint</Application>
  <PresentationFormat>Presentación en pantalla (4:3)</PresentationFormat>
  <Paragraphs>66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significa estar en Cristo? Filipenses 3:9; 1 Corintios 1:30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9721</cp:revision>
  <dcterms:created xsi:type="dcterms:W3CDTF">2007-04-17T14:25:21Z</dcterms:created>
  <dcterms:modified xsi:type="dcterms:W3CDTF">2026-02-03T00:02:02Z</dcterms:modified>
</cp:coreProperties>
</file>