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Dios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31 de enero 2026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BRILLAR COMO LUCES EN LA NOCHE</a:t>
            </a: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Filipenses 2:14, 15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1° Trimestre de 2026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05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11214" y="1700808"/>
            <a:ext cx="4921568" cy="393725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Entender, que el que sigue a Jesús, no andará en tinieblas.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ser brillar con la luz de Jesús.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andar con Jesús para ser luz para el mundo de tinieblas.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ser, un discípulo que sigue a Cristo Jesús y es luz para el mundo. 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 dirty="0">
                <a:solidFill>
                  <a:srgbClr val="FFFFCC"/>
                </a:solidFill>
              </a:rPr>
              <a:t>¿Cómo motivar y cómo enseñar?</a:t>
            </a:r>
            <a:r>
              <a:rPr lang="es-MX" sz="2400" b="1" dirty="0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¿Cómo hacer brillar tu luz en este mundo oscuro?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¿Cuánto te sacrificas por el reino de Dios?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¿Cómo soportar las pruebas en la vida cristiana?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Con nuestro carácter cristiano y por la obediencia a nuestro Creador. “Dios dijo a los hebreos que su obediencia a la voluntad divina sería su sabiduría y su inteligencia ante las naciones, que al oír todas estas leyes dirán: ¡Que pueblo sabio  y entendido, que nación grande es esta.!”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Deut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4:6; GEB 49)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“Siglos más tarde, Jesús dijo: Yo soy la luz de mundo. El que me sigue no andará en tinieblas, sino que tendrá luz de la vida, Juan 8:12”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(Id)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“También dijo: Ustedes son la luz del mundo. ¿Cómo podemos ser esa luz? Sólo mediante una estrecha relación con Jesús.”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(Mat. 5:14; GEB 49) 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¿Cómo hacer brillar tu luz en este mundo oscuro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Filipenses 2:14, 15 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Pablo sacrificó su vida, y expreso: “Para mí el vivir es Cristo y el morir es ganancia.”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(Fil. 1:21)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Dedicó su vida a Dios.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Él dijo también: “Hermanos, os ruego por la misericordia de Dios, que presentéis vuestros cuerpos en sacrificio vivo, santo, agradable a Dios, que es vuestro culto racional.”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(Rom. 12:1)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Debe ser de todo corazón, entregando nuestras facultades, talentos y todo nuestro ser, solo así será aceptable nuestro sacrificio.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Nuestra oración debe decir: “Pongo mis planes en tus pies, úsame hoy en tu servicio.”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Cuánto te sacrificas por el reino de Dios? </a:t>
            </a:r>
            <a:r>
              <a:rPr lang="es-MX" sz="2000" b="1" dirty="0">
                <a:solidFill>
                  <a:srgbClr val="FFCC99"/>
                </a:solidFill>
              </a:rPr>
              <a:t>Filipenses 2:17; Romanos 12:1, 2 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 Como Jesús y el apóstol Pablo. Jesús, respondía con calma y con palabras sabías, a veces con un silencio, a los agravios y acusaciones.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“Cuando el sumo sacerdote le dijo: Te conjuro por el Dios viviente que nos digas si eres el Cristo, el Hijo de Dios. Jesús le dijo: Tú lo has dicho; además os digo, veréis al Hijo del Hombre…”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(Mat. 26:59- 63)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“Habrá provocaciones que prueben su genio; si soportan mansamente las injurias y los insultos, si se responde a ellas con contestaciones amables, se dan evidencias de que el Espíritu de Cristo mora en el corazón.”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(GEB 53)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Cómo soportar las pruebas en la vida cristiana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Filipenses 2:19- 23; 1 Pedro 2:21-23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seguir el ejemplo del Señor Jesucristo, en momentos de paz y adversidad.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imitar a Jesús?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como ser la luz del mundo.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111882</TotalTime>
  <Words>753</Words>
  <Application>Microsoft Office PowerPoint</Application>
  <PresentationFormat>Presentación en pantalla (4:3)</PresentationFormat>
  <Paragraphs>65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¿Cuánto te sacrificas por el reino de Dios? Filipenses 2:17; Romanos 12:1, 2 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9700</cp:revision>
  <dcterms:created xsi:type="dcterms:W3CDTF">2007-04-17T14:25:21Z</dcterms:created>
  <dcterms:modified xsi:type="dcterms:W3CDTF">2026-01-27T23:55:54Z</dcterms:modified>
</cp:coreProperties>
</file>