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14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1/20/2026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Dios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s://www.recursos-biblicos.com/2014/04/resumen-de-la-leccion-de-escuela-sabatica-para-segundo-trimestre-2014.html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24 de enero 2026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UNIDAD MEDIANTE LA HUMILDAD</a:t>
            </a: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Filipenses 2:2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1° Trimestre de 2026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04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44990" y="1779223"/>
            <a:ext cx="4254015" cy="37804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Entender, que la humildad nos llevará a la unidad en la iglesia.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de ser humilde como Jesús y de apoyar la unidad.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crecer en la humildad de Cristo y buscar la unidad.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 un discípulo que entiende la humildad de Cristo Jesús y emita su humildad. 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 dirty="0">
                <a:solidFill>
                  <a:srgbClr val="FFFFCC"/>
                </a:solidFill>
              </a:rPr>
              <a:t>¿Cómo motivar y cómo enseñar?</a:t>
            </a:r>
            <a:r>
              <a:rPr lang="es-MX" sz="2400" b="1" dirty="0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¿Cual fue la causa de la desunión en el universo y qué remedios hay?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¿La fuente donde se origina la unidad y la desunión es la mente?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¿Estamos llamados a pensar y actuar como Cristo Jesús?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“El origen de la desunión en el universo tuvo su origen en el orgullo y la sed de poder de un solo ángel en el cielo.”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38)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La Escritura del ángel querubín dice: “Se enalteció tu corazón a causa de tu hermosura, tu sabiduría…”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Ezeq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28:17)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Pensó levantar su trono y dividió a los ángeles para tener poder.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(Isa. 14:13)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La otra causa de la desunión en la iglesia, es la rivalidad y el descontento, esa obra es diabólica.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Stg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3:14, 15)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remedio, es la comunión con el Espíritu Santo, entonces tendremos la humildad de Cristo 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(Fil. 2:1-3; GEB 39) </a:t>
            </a: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¿Cual fue la causa de la desunión en el universo y qué remedios hay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Santiago 3:13- 18 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Sí, la mente, en la mente se originan los buenos y malos pensamientos. Pablo dice: “Haya, pues, en vosotros este sentir que hubo también en Cristo Jesús.”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(Fil. 2:5)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Pablo enfatiza: “La mente, los pensamientos y sentimientos. Mientras que los líderes religiosos tendían a hacer hincapié en el comportamiento exterior; Jesús se centró en nuestros pensamientos y sentimientos.”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40)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Cuida tu mente.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“El Maestro también dijo que lo que sale del corazón (o de la mente) es lo que contamina a una persona… de la abundancia del corazón habla la boca.”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(Mat. 12:34; GEB 40)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>
                <a:solidFill>
                  <a:schemeClr val="bg1"/>
                </a:solidFill>
              </a:rPr>
              <a:t>La fuente donde se origina la unidad y la desunión es la mente? </a:t>
            </a:r>
            <a:r>
              <a:rPr lang="es-MX" sz="2000" b="1" dirty="0">
                <a:solidFill>
                  <a:srgbClr val="FFCC99"/>
                </a:solidFill>
              </a:rPr>
              <a:t>Filipenses </a:t>
            </a:r>
            <a:r>
              <a:rPr lang="es-MX" sz="2000" b="1">
                <a:solidFill>
                  <a:srgbClr val="FFCC99"/>
                </a:solidFill>
              </a:rPr>
              <a:t>2:3- 5 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 Sí. “Pablo insta a los filipenses a que desarrollen una forma de pensar semejante a la de Cristo, porque solo ella pueda conducir a una forma de actuar semejante a la del Señor.”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(GEB 47)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“Estamos llamados a cultivar una forma de pensar y actuar semejante a la de Cristo. Pablo argumenta que Jesús era planamente consciente de quien era.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(Fil. 2:6, GEB 47)”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“El apóstol Pablo explica que: (1) Jesús se despojó a sí mismo y tomó la condición de siervo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(Fil. 2:7) </a:t>
            </a:r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(2) Se humilló a sí mismo al hacerse obediente hasta la muerte .”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(Fil. 2:8; GEB 47)</a:t>
            </a: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</a:t>
            </a:r>
            <a:r>
              <a:rPr lang="es-MX" sz="2400" b="1" dirty="0">
                <a:solidFill>
                  <a:schemeClr val="bg1"/>
                </a:solidFill>
              </a:rPr>
              <a:t>Estamos llamados a pensar y actuar como Cristo Jesús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Filipenses 2:5; 1 Corintios 2:16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de ser humilde y buscar la unidad.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honrar a Cristo con tu humildad?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la unidad mediante la humildad. 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PowerPoint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BÍBLICOS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https://www.recursos-biblicos.com/2014/04/resumen-de-la-leccion-de-escuela-sabatica-para-segundo-trimestre-2014.html</a:t>
            </a: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111683</TotalTime>
  <Words>766</Words>
  <Application>Microsoft Office PowerPoint</Application>
  <PresentationFormat>Presentación en pantalla (4:3)</PresentationFormat>
  <Paragraphs>65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¿La fuente donde se origina la unidad y la desunión es la mente? Filipenses 2:3- 5 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9676</cp:revision>
  <dcterms:created xsi:type="dcterms:W3CDTF">2007-04-17T14:25:21Z</dcterms:created>
  <dcterms:modified xsi:type="dcterms:W3CDTF">2026-01-21T00:19:01Z</dcterms:modified>
</cp:coreProperties>
</file>