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0"/>
  </p:notes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2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58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Cris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66EC6A28-46CA-4EDE-9959-40C3B0A1AC0A}" type="slidenum">
              <a:rPr lang="es-MX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28 de marzo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itchFamily="34" charset="0"/>
              </a:rPr>
              <a:t>PERMANECER EN TODA LA VOLUNTAD DE DIOS</a:t>
            </a: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itchFamily="34" charset="0"/>
              </a:rPr>
              <a:t> 1 Tesalonicenses 5:18</a:t>
            </a: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1°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itchFamily="34" charset="0"/>
              </a:rPr>
              <a:t>Lección 13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692D2D-7E4D-446D-AA69-32BCAE1F7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7163" y="1700809"/>
            <a:ext cx="5249668" cy="3937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SABER: Entender, sobre como permanecer firme hasta el final.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SENTIR: El deseo de ser firme en mis convicciones.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HACER: La decisión de ser firmes como Pablo y su compañeros de lucha espiritual.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Aprendamos a ser, un discípulo firme y fiel hasta el final. </a:t>
            </a:r>
          </a:p>
          <a:p>
            <a:pPr eaLnBrk="1" hangingPunct="1"/>
            <a:r>
              <a:rPr lang="es-ES" sz="2000" u="sng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APRENDIZAJE  POR  NIVELES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: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54013" indent="-354013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itchFamily="34" charset="0"/>
              </a:rPr>
              <a:t>II.</a:t>
            </a:r>
            <a:r>
              <a:rPr lang="es-MX" sz="2800" b="1">
                <a:latin typeface="Tahoma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¿Las actitudes positivas fortalecen las relaciones interpersonales?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¿Cómo vivir en el mundo sin pertenecer al mundo?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 ¿Cuál fue la preocupación de Pablo y de </a:t>
            </a:r>
            <a:r>
              <a:rPr lang="es-MX" sz="2400" b="1" dirty="0" err="1">
                <a:solidFill>
                  <a:schemeClr val="accent6">
                    <a:lumMod val="50000"/>
                  </a:schemeClr>
                </a:solidFill>
              </a:rPr>
              <a:t>Epafras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 para la iglesia de Colosas ? </a:t>
            </a:r>
            <a:endParaRPr lang="es-MX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Sí, la comunicación afectuosa fortalece las relaciones interpersonales, los reconocimientos por los servicios, también la gratitud y los saludos; el apóstol lo expresaba en sus cartas.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(Col. 10- 15)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Tener gratitud en nuestro corazón hacia Dios y a nuestros semejantes, producen hormonas de felicidad y nos hacen bien en nuestra salud. Pablo nos dice: “Den gracias por todo, porque esta es la voluntad de Dios.”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(1 Tes. 5:18)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“Pablo reconocía que éxito de la proclamación del evangelio dependía de la colaboración de todos, como </a:t>
            </a:r>
            <a:r>
              <a:rPr lang="es-ES" sz="2400" b="1" dirty="0" err="1">
                <a:solidFill>
                  <a:schemeClr val="accent6">
                    <a:lumMod val="50000"/>
                  </a:schemeClr>
                </a:solidFill>
              </a:rPr>
              <a:t>Tíquico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, Aristarco, Justo, Lucas, y ninfa.”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(GEB 137)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III.</a:t>
            </a:r>
            <a:r>
              <a:rPr lang="es-MX" sz="2800" b="1" dirty="0"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¿Las actitudes positivas ayuda las relaciones interpersonales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Colosenses 4:7- 14  </a:t>
            </a:r>
          </a:p>
        </p:txBody>
      </p:sp>
    </p:spTree>
    <p:extLst>
      <p:ext uri="{BB962C8B-B14F-4D97-AF65-F5344CB8AC3E}">
        <p14:creationId xmlns:p14="http://schemas.microsoft.com/office/powerpoint/2010/main" val="417144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Jesús dijo: “No son del mundo, como tampoco soy del mundo… Como tú me enviaste al mundo, así los he enviado al mundo.”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Jn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17:16- 19)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Pablo en su carta a los colosenses y a Timoteo expresa su alegría del ministerio de </a:t>
            </a:r>
            <a:r>
              <a:rPr lang="es-ES" sz="2400" b="1" dirty="0" err="1">
                <a:solidFill>
                  <a:schemeClr val="accent6">
                    <a:lumMod val="50000"/>
                  </a:schemeClr>
                </a:solidFill>
              </a:rPr>
              <a:t>Tíquico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, Lucas y otros; pero también su preocupación de Demas, que lo había desamparado, amando este mundo.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(2 Tim. 4:9- 11)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Para vivir en el mundo sin pertenecer al mundo, Jesús nos aconsejó: “Velad y orad.”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(Mar. 13:33)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“Tener una conexión vital con Dios a través de nuestra entrega a él momento tras momento, sino es así, seremos vencidos.”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(DTG 291)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Cómo vivir en el mundo sin pertenecer al mundo? </a:t>
            </a:r>
            <a:r>
              <a:rPr lang="es-MX" sz="2000" b="1" dirty="0">
                <a:solidFill>
                  <a:srgbClr val="FFCC99"/>
                </a:solidFill>
              </a:rPr>
              <a:t>Colosenses 4:14, 15; 2 Timoteo 4:10, 11</a:t>
            </a:r>
            <a:endParaRPr lang="es-MX" sz="1600" b="1" dirty="0">
              <a:solidFill>
                <a:srgbClr val="CC66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 “Pablo escribe en su carta: “Siempre rogando encarecidamente por vosotros en sus oraciones, para que </a:t>
            </a:r>
            <a:r>
              <a:rPr lang="es-PE" sz="2400" b="1" u="sng" dirty="0">
                <a:solidFill>
                  <a:schemeClr val="accent6">
                    <a:lumMod val="50000"/>
                  </a:schemeClr>
                </a:solidFill>
              </a:rPr>
              <a:t>sean firmes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, perfectos y completos en todo lo que Dios quiere.”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(Col. 4:12) 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“Decid a </a:t>
            </a:r>
            <a:r>
              <a:rPr lang="es-PE" sz="2400" b="1" dirty="0" err="1">
                <a:solidFill>
                  <a:schemeClr val="accent6">
                    <a:lumMod val="50000"/>
                  </a:schemeClr>
                </a:solidFill>
              </a:rPr>
              <a:t>Arquipo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: Mira que </a:t>
            </a:r>
            <a:r>
              <a:rPr lang="es-PE" sz="2400" b="1" u="sng" dirty="0">
                <a:solidFill>
                  <a:schemeClr val="accent6">
                    <a:lumMod val="50000"/>
                  </a:schemeClr>
                </a:solidFill>
              </a:rPr>
              <a:t>cumplas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 el ministerio que recibisteis en el Señor.”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(Col. 4:17)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Pablo está exhortando no solo a </a:t>
            </a:r>
            <a:r>
              <a:rPr lang="es-PE" sz="2400" b="1" dirty="0" err="1">
                <a:solidFill>
                  <a:schemeClr val="accent6">
                    <a:lumMod val="50000"/>
                  </a:schemeClr>
                </a:solidFill>
              </a:rPr>
              <a:t>Arquipo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, si no a la iglesia, a la </a:t>
            </a:r>
            <a:r>
              <a:rPr lang="es-PE" sz="2400" b="1" u="sng" dirty="0">
                <a:solidFill>
                  <a:schemeClr val="accent6">
                    <a:lumMod val="50000"/>
                  </a:schemeClr>
                </a:solidFill>
              </a:rPr>
              <a:t>fidelidad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 y diligencia en el servicio a Dios que nos ha confiado.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“Cuando el alma se entrega a Cristo, un nuevo poder se posesiona del nuevo corazón. Se realiza un cambio que ningún hombre puede realizar.”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(DTG 291)</a:t>
            </a: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Cuál fue la preocupación de Pablo y de </a:t>
            </a:r>
            <a:r>
              <a:rPr lang="es-MX" sz="2400" b="1" dirty="0" err="1">
                <a:solidFill>
                  <a:schemeClr val="bg1"/>
                </a:solidFill>
              </a:rPr>
              <a:t>Epafras</a:t>
            </a:r>
            <a:r>
              <a:rPr lang="es-MX" sz="2400" b="1" dirty="0">
                <a:solidFill>
                  <a:schemeClr val="bg1"/>
                </a:solidFill>
              </a:rPr>
              <a:t> para la iglesia de Colosas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 Colosense 4:12, 17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El deseo de tener una comunión viva con Dios, y entrega a él de nuestro ser de momento tras momento.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¿Deseas tener comunión permanente con Dios?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¿Qué haré para compartir esta lección la próxima semana? Crear  oportunidades y compartir sobre como servir a Dios con fidelidad. Amén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APLICA:</a:t>
            </a:r>
            <a:br>
              <a:rPr lang="es-MX" sz="2800" b="1" dirty="0">
                <a:latin typeface="Tahoma" pitchFamily="34" charset="0"/>
              </a:rPr>
            </a:br>
            <a:r>
              <a:rPr lang="es-MX" sz="2400" b="1" dirty="0">
                <a:latin typeface="Tahoma" pitchFamily="34" charset="0"/>
              </a:rPr>
              <a:t>¿Qué debo sentir al recibir estos conocimientos?</a:t>
            </a:r>
            <a:r>
              <a:rPr lang="es-MX" sz="2800" b="1" dirty="0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Lic. Alejandrino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</p:txBody>
      </p:sp>
      <p:grpSp>
        <p:nvGrpSpPr>
          <p:cNvPr id="9222" name="Group 3"/>
          <p:cNvGrpSpPr>
            <a:grpSpLocks/>
          </p:cNvGrpSpPr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114299</TotalTime>
  <Words>753</Words>
  <Application>Microsoft Office PowerPoint</Application>
  <PresentationFormat>Presentación en pantalla (4:3)</PresentationFormat>
  <Paragraphs>66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¿Cómo vivir en el mundo sin pertenecer al mundo? Colosenses 4:14, 15; 2 Timoteo 4:10, 11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9910</cp:revision>
  <dcterms:created xsi:type="dcterms:W3CDTF">2007-04-17T14:25:21Z</dcterms:created>
  <dcterms:modified xsi:type="dcterms:W3CDTF">2026-03-23T23:56:02Z</dcterms:modified>
</cp:coreProperties>
</file>