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Cris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7 de marzo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COMPLETOS EN CRISTO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Colosenses 2:16, 17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1°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10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47163" y="1700809"/>
            <a:ext cx="5249670" cy="39372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 correctamente Colosenses 2:16, 17 y fortalecerse en Cristo.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interpretar correctamente la Biblia.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enseñar correctamente las doctrinas de Cristo.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diferencia entre enseñanza de falsos maestros y de los verdaderos.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¿Le preocupaba a Pablo las enseñanzas de falsos maestros?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Ley de Dios fue clavada o anulada en la cruz?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¿Qué prefiguraban o anunciaban los sábados anuales?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Sí le preocupaba, el apóstol Pablo expresa con estas palabras: “Quiero que sepáis cuán grande lucha sostengo por vosotros… sean consolados sus corazones, unidos en amor… Mirad que nadie os engañe por medio de filosofías, según sus tradiciones de hombres,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(Col. 2:1, 2, 8;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Hech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15:1)”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apóstol oró para que sus corazones fueran fortalecidos a fin de que no fuesen engañados por falsas enseñanzas.”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112)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“Pablo muestra el antídoto contra las falsas enseñanzas, es el conocimiento de Dios y de Cristo. Este conocimiento procede de la Palabra de Dios.”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(Id, Col. 2:6) 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¿Le preocupaba a Pablo las enseñanzas de falsos maestros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Colosenses 2:1- 8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texto escrito por Pablo en Colosenses 2:14 “son utilizadas por muchos para decir que la Ley de Dios está anulada, dicen que ya no debemos obedecer el cuarto mandamiento.”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113; Ef. 2:11- 15)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La ley ritual que mandaba sacrificios para acercarse a Dios fue anulada. “Cristo estuvo clavando en la cruz en la hora de sacrificio vespertino, entonces el velo del templo se rasgó de arriba abajo.”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Éxo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12:48- 50; Mat. 27:51; Carta 230 E, White) 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velo está rasgado, el muro de separación está derribado, esta cancelada el acta de los decretos, por virtud de su sangre, la enemistad está abolida.”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Heb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10:19, 20; Id)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La Ley de Dios fue clavada o anulado en la cruz? </a:t>
            </a:r>
            <a:r>
              <a:rPr lang="es-MX" sz="2000" b="1" dirty="0">
                <a:solidFill>
                  <a:srgbClr val="FFCC99"/>
                </a:solidFill>
              </a:rPr>
              <a:t>Colosenses 2:11- 15; Levítico 4:1-3; Hebreos 10:19- 21 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Las obras del Señor Jesucristo. La fiesta de la pascua, anunciaba la muerte de Jesús; la ceremonia en del Día expiación, anunciaba el juicio divino.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El apóstol Pablo está hablando de los sábados anuales y no del sábado semanal, séptimo día. Días de reposo anuales: Pascua, día catorce del primer mes; Día de la Expiación el día primero del séptimo mes.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(Lev. 23:15, 24)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“Las ceremonias relacionadas con los servicio del templo que prefiguraban a Cristo en símbolos y sombras, fueron quitadas en la crucifixión, la perfecta ofrenda, el Cordero de Dios.”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MS 72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¿Qué </a:t>
            </a:r>
            <a:r>
              <a:rPr lang="es-MX" sz="2400" b="1" dirty="0">
                <a:solidFill>
                  <a:schemeClr val="bg1"/>
                </a:solidFill>
              </a:rPr>
              <a:t>prefiguraban o anunciaban los sábados, o fiestas anuales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Colosense 2:16, 17; Hebreos 10:1, 18- 22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conocer más a Dios y comprender bien las verdades reveladas en la Biblia.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conocer a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la preocupación de Pablo por la iglesia de Colosas.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113454</TotalTime>
  <Words>753</Words>
  <Application>Microsoft Office PowerPoint</Application>
  <PresentationFormat>Presentación en pantalla (4:3)</PresentationFormat>
  <Paragraphs>64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¿La Ley de Dios fue clavada o anulado en la cruz? Colosenses 2:11- 15; Levítico 4:1-3; Hebreos 10:19- 21 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9832</cp:revision>
  <dcterms:created xsi:type="dcterms:W3CDTF">2007-04-17T14:25:21Z</dcterms:created>
  <dcterms:modified xsi:type="dcterms:W3CDTF">2026-03-03T16:19:42Z</dcterms:modified>
</cp:coreProperties>
</file>